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29"/>
  </p:notesMasterIdLst>
  <p:sldIdLst>
    <p:sldId id="256" r:id="rId2"/>
    <p:sldId id="258" r:id="rId3"/>
    <p:sldId id="262" r:id="rId4"/>
    <p:sldId id="260" r:id="rId5"/>
    <p:sldId id="297" r:id="rId6"/>
    <p:sldId id="270" r:id="rId7"/>
    <p:sldId id="298" r:id="rId8"/>
    <p:sldId id="304" r:id="rId9"/>
    <p:sldId id="266" r:id="rId10"/>
    <p:sldId id="299" r:id="rId11"/>
    <p:sldId id="308" r:id="rId12"/>
    <p:sldId id="309" r:id="rId13"/>
    <p:sldId id="310" r:id="rId14"/>
    <p:sldId id="311" r:id="rId15"/>
    <p:sldId id="312" r:id="rId16"/>
    <p:sldId id="313" r:id="rId17"/>
    <p:sldId id="303" r:id="rId18"/>
    <p:sldId id="259" r:id="rId19"/>
    <p:sldId id="302" r:id="rId20"/>
    <p:sldId id="300" r:id="rId21"/>
    <p:sldId id="301" r:id="rId22"/>
    <p:sldId id="305" r:id="rId23"/>
    <p:sldId id="306" r:id="rId24"/>
    <p:sldId id="314" r:id="rId25"/>
    <p:sldId id="315" r:id="rId26"/>
    <p:sldId id="272" r:id="rId27"/>
    <p:sldId id="316" r:id="rId28"/>
  </p:sldIdLst>
  <p:sldSz cx="9144000" cy="5143500" type="screen16x9"/>
  <p:notesSz cx="6858000" cy="9144000"/>
  <p:embeddedFontLst>
    <p:embeddedFont>
      <p:font typeface="Anaheim" panose="020B0604020202020204" charset="0"/>
      <p:regular r:id="rId30"/>
    </p:embeddedFont>
    <p:embeddedFont>
      <p:font typeface="Bebas Neue" panose="020B0606020202050201" pitchFamily="34" charset="0"/>
      <p:regular r:id="rId31"/>
    </p:embeddedFont>
    <p:embeddedFont>
      <p:font typeface="Montserrat" panose="00000500000000000000" pitchFamily="2" charset="0"/>
      <p:regular r:id="rId32"/>
      <p:bold r:id="rId33"/>
      <p:italic r:id="rId34"/>
      <p:boldItalic r:id="rId35"/>
    </p:embeddedFont>
    <p:embeddedFont>
      <p:font typeface="Montserrat ExtraBold" panose="00000900000000000000" pitchFamily="2" charset="0"/>
      <p:bold r:id="rId36"/>
      <p:boldItalic r:id="rId37"/>
    </p:embeddedFont>
    <p:embeddedFont>
      <p:font typeface="Montserrat SemiBold" panose="00000700000000000000" pitchFamily="2" charset="0"/>
      <p:regular r:id="rId38"/>
      <p:bold r:id="rId39"/>
      <p:italic r:id="rId40"/>
      <p:boldItalic r:id="rId41"/>
    </p:embeddedFont>
    <p:embeddedFont>
      <p:font typeface="Nunito Light" pitchFamily="2" charset="0"/>
      <p:regular r:id="rId42"/>
      <p:italic r:id="rId43"/>
    </p:embeddedFont>
    <p:embeddedFont>
      <p:font typeface="Poppins" panose="00000500000000000000" pitchFamily="2" charset="0"/>
      <p:regular r:id="rId44"/>
      <p:bold r:id="rId45"/>
      <p:italic r:id="rId46"/>
      <p:boldItalic r:id="rId47"/>
    </p:embeddedFont>
    <p:embeddedFont>
      <p:font typeface="Raleway"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9EFFBBA-EC61-43A3-AB5F-D1F0A57A81C8}">
  <a:tblStyle styleId="{A9EFFBBA-EC61-43A3-AB5F-D1F0A57A81C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79751EA-4D1B-4D90-BAD1-E625E6F233AC}"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font" Target="fonts/font2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0f8b4c1d0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0f8b4c1d0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1869b490b25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869b490b25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522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0635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a:spLocks noGrp="1"/>
          </p:cNvSpPr>
          <p:nvPr>
            <p:ph type="pic" idx="2"/>
          </p:nvPr>
        </p:nvSpPr>
        <p:spPr>
          <a:xfrm>
            <a:off x="4857900" y="0"/>
            <a:ext cx="4286100" cy="5143500"/>
          </a:xfrm>
          <a:prstGeom prst="rect">
            <a:avLst/>
          </a:prstGeom>
          <a:noFill/>
          <a:ln>
            <a:noFill/>
          </a:ln>
        </p:spPr>
      </p:sp>
      <p:sp>
        <p:nvSpPr>
          <p:cNvPr id="10" name="Google Shape;10;p2"/>
          <p:cNvSpPr txBox="1">
            <a:spLocks noGrp="1"/>
          </p:cNvSpPr>
          <p:nvPr>
            <p:ph type="ctrTitle"/>
          </p:nvPr>
        </p:nvSpPr>
        <p:spPr>
          <a:xfrm>
            <a:off x="713225" y="740300"/>
            <a:ext cx="4110900" cy="29061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Font typeface="Montserrat ExtraBold"/>
              <a:buNone/>
              <a:defRPr sz="7200" b="0">
                <a:latin typeface="Montserrat ExtraBold"/>
                <a:ea typeface="Montserrat ExtraBold"/>
                <a:cs typeface="Montserrat ExtraBold"/>
                <a:sym typeface="Montserrat ExtraBold"/>
              </a:defRPr>
            </a:lvl1pPr>
            <a:lvl2pPr lvl="1" algn="r">
              <a:spcBef>
                <a:spcPts val="0"/>
              </a:spcBef>
              <a:spcAft>
                <a:spcPts val="0"/>
              </a:spcAft>
              <a:buClr>
                <a:srgbClr val="191919"/>
              </a:buClr>
              <a:buSzPts val="5200"/>
              <a:buFont typeface="Montserrat ExtraBold"/>
              <a:buNone/>
              <a:defRPr sz="5200" b="0">
                <a:solidFill>
                  <a:srgbClr val="191919"/>
                </a:solidFill>
                <a:latin typeface="Montserrat ExtraBold"/>
                <a:ea typeface="Montserrat ExtraBold"/>
                <a:cs typeface="Montserrat ExtraBold"/>
                <a:sym typeface="Montserrat ExtraBold"/>
              </a:defRPr>
            </a:lvl2pPr>
            <a:lvl3pPr lvl="2" algn="r">
              <a:spcBef>
                <a:spcPts val="0"/>
              </a:spcBef>
              <a:spcAft>
                <a:spcPts val="0"/>
              </a:spcAft>
              <a:buClr>
                <a:srgbClr val="191919"/>
              </a:buClr>
              <a:buSzPts val="5200"/>
              <a:buFont typeface="Montserrat ExtraBold"/>
              <a:buNone/>
              <a:defRPr sz="5200" b="0">
                <a:solidFill>
                  <a:srgbClr val="191919"/>
                </a:solidFill>
                <a:latin typeface="Montserrat ExtraBold"/>
                <a:ea typeface="Montserrat ExtraBold"/>
                <a:cs typeface="Montserrat ExtraBold"/>
                <a:sym typeface="Montserrat ExtraBold"/>
              </a:defRPr>
            </a:lvl3pPr>
            <a:lvl4pPr lvl="3" algn="r">
              <a:spcBef>
                <a:spcPts val="0"/>
              </a:spcBef>
              <a:spcAft>
                <a:spcPts val="0"/>
              </a:spcAft>
              <a:buClr>
                <a:srgbClr val="191919"/>
              </a:buClr>
              <a:buSzPts val="5200"/>
              <a:buFont typeface="Montserrat ExtraBold"/>
              <a:buNone/>
              <a:defRPr sz="5200" b="0">
                <a:solidFill>
                  <a:srgbClr val="191919"/>
                </a:solidFill>
                <a:latin typeface="Montserrat ExtraBold"/>
                <a:ea typeface="Montserrat ExtraBold"/>
                <a:cs typeface="Montserrat ExtraBold"/>
                <a:sym typeface="Montserrat ExtraBold"/>
              </a:defRPr>
            </a:lvl4pPr>
            <a:lvl5pPr lvl="4" algn="r">
              <a:spcBef>
                <a:spcPts val="0"/>
              </a:spcBef>
              <a:spcAft>
                <a:spcPts val="0"/>
              </a:spcAft>
              <a:buClr>
                <a:srgbClr val="191919"/>
              </a:buClr>
              <a:buSzPts val="5200"/>
              <a:buFont typeface="Montserrat ExtraBold"/>
              <a:buNone/>
              <a:defRPr sz="5200" b="0">
                <a:solidFill>
                  <a:srgbClr val="191919"/>
                </a:solidFill>
                <a:latin typeface="Montserrat ExtraBold"/>
                <a:ea typeface="Montserrat ExtraBold"/>
                <a:cs typeface="Montserrat ExtraBold"/>
                <a:sym typeface="Montserrat ExtraBold"/>
              </a:defRPr>
            </a:lvl5pPr>
            <a:lvl6pPr lvl="5" algn="r">
              <a:spcBef>
                <a:spcPts val="0"/>
              </a:spcBef>
              <a:spcAft>
                <a:spcPts val="0"/>
              </a:spcAft>
              <a:buClr>
                <a:srgbClr val="191919"/>
              </a:buClr>
              <a:buSzPts val="5200"/>
              <a:buFont typeface="Montserrat ExtraBold"/>
              <a:buNone/>
              <a:defRPr sz="5200" b="0">
                <a:solidFill>
                  <a:srgbClr val="191919"/>
                </a:solidFill>
                <a:latin typeface="Montserrat ExtraBold"/>
                <a:ea typeface="Montserrat ExtraBold"/>
                <a:cs typeface="Montserrat ExtraBold"/>
                <a:sym typeface="Montserrat ExtraBold"/>
              </a:defRPr>
            </a:lvl6pPr>
            <a:lvl7pPr lvl="6" algn="r">
              <a:spcBef>
                <a:spcPts val="0"/>
              </a:spcBef>
              <a:spcAft>
                <a:spcPts val="0"/>
              </a:spcAft>
              <a:buClr>
                <a:srgbClr val="191919"/>
              </a:buClr>
              <a:buSzPts val="5200"/>
              <a:buFont typeface="Montserrat ExtraBold"/>
              <a:buNone/>
              <a:defRPr sz="5200" b="0">
                <a:solidFill>
                  <a:srgbClr val="191919"/>
                </a:solidFill>
                <a:latin typeface="Montserrat ExtraBold"/>
                <a:ea typeface="Montserrat ExtraBold"/>
                <a:cs typeface="Montserrat ExtraBold"/>
                <a:sym typeface="Montserrat ExtraBold"/>
              </a:defRPr>
            </a:lvl7pPr>
            <a:lvl8pPr lvl="7" algn="r">
              <a:spcBef>
                <a:spcPts val="0"/>
              </a:spcBef>
              <a:spcAft>
                <a:spcPts val="0"/>
              </a:spcAft>
              <a:buClr>
                <a:srgbClr val="191919"/>
              </a:buClr>
              <a:buSzPts val="5200"/>
              <a:buFont typeface="Montserrat ExtraBold"/>
              <a:buNone/>
              <a:defRPr sz="5200" b="0">
                <a:solidFill>
                  <a:srgbClr val="191919"/>
                </a:solidFill>
                <a:latin typeface="Montserrat ExtraBold"/>
                <a:ea typeface="Montserrat ExtraBold"/>
                <a:cs typeface="Montserrat ExtraBold"/>
                <a:sym typeface="Montserrat ExtraBold"/>
              </a:defRPr>
            </a:lvl8pPr>
            <a:lvl9pPr lvl="8" algn="r">
              <a:spcBef>
                <a:spcPts val="0"/>
              </a:spcBef>
              <a:spcAft>
                <a:spcPts val="0"/>
              </a:spcAft>
              <a:buClr>
                <a:srgbClr val="191919"/>
              </a:buClr>
              <a:buSzPts val="5200"/>
              <a:buFont typeface="Montserrat ExtraBold"/>
              <a:buNone/>
              <a:defRPr sz="5200" b="0">
                <a:solidFill>
                  <a:srgbClr val="191919"/>
                </a:solidFill>
                <a:latin typeface="Montserrat ExtraBold"/>
                <a:ea typeface="Montserrat ExtraBold"/>
                <a:cs typeface="Montserrat ExtraBold"/>
                <a:sym typeface="Montserrat ExtraBold"/>
              </a:defRPr>
            </a:lvl9pPr>
          </a:lstStyle>
          <a:p>
            <a:endParaRPr/>
          </a:p>
        </p:txBody>
      </p:sp>
      <p:sp>
        <p:nvSpPr>
          <p:cNvPr id="11" name="Google Shape;11;p2"/>
          <p:cNvSpPr txBox="1">
            <a:spLocks noGrp="1"/>
          </p:cNvSpPr>
          <p:nvPr>
            <p:ph type="subTitle" idx="1"/>
          </p:nvPr>
        </p:nvSpPr>
        <p:spPr>
          <a:xfrm>
            <a:off x="713225" y="4116625"/>
            <a:ext cx="4110900" cy="410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Font typeface="Raleway"/>
              <a:buNone/>
              <a:defRPr sz="1600">
                <a:solidFill>
                  <a:schemeClr val="dk1"/>
                </a:solidFill>
                <a:latin typeface="Raleway"/>
                <a:ea typeface="Raleway"/>
                <a:cs typeface="Raleway"/>
                <a:sym typeface="Raleway"/>
              </a:defRPr>
            </a:lvl1pPr>
            <a:lvl2pPr lvl="1" algn="r">
              <a:lnSpc>
                <a:spcPct val="100000"/>
              </a:lnSpc>
              <a:spcBef>
                <a:spcPts val="0"/>
              </a:spcBef>
              <a:spcAft>
                <a:spcPts val="0"/>
              </a:spcAft>
              <a:buSzPts val="1800"/>
              <a:buFont typeface="Raleway"/>
              <a:buNone/>
              <a:defRPr sz="1800">
                <a:latin typeface="Raleway"/>
                <a:ea typeface="Raleway"/>
                <a:cs typeface="Raleway"/>
                <a:sym typeface="Raleway"/>
              </a:defRPr>
            </a:lvl2pPr>
            <a:lvl3pPr lvl="2" algn="r">
              <a:lnSpc>
                <a:spcPct val="100000"/>
              </a:lnSpc>
              <a:spcBef>
                <a:spcPts val="0"/>
              </a:spcBef>
              <a:spcAft>
                <a:spcPts val="0"/>
              </a:spcAft>
              <a:buSzPts val="1800"/>
              <a:buFont typeface="Raleway"/>
              <a:buNone/>
              <a:defRPr sz="1800">
                <a:latin typeface="Raleway"/>
                <a:ea typeface="Raleway"/>
                <a:cs typeface="Raleway"/>
                <a:sym typeface="Raleway"/>
              </a:defRPr>
            </a:lvl3pPr>
            <a:lvl4pPr lvl="3" algn="r">
              <a:lnSpc>
                <a:spcPct val="100000"/>
              </a:lnSpc>
              <a:spcBef>
                <a:spcPts val="0"/>
              </a:spcBef>
              <a:spcAft>
                <a:spcPts val="0"/>
              </a:spcAft>
              <a:buSzPts val="1800"/>
              <a:buFont typeface="Raleway"/>
              <a:buNone/>
              <a:defRPr sz="1800">
                <a:latin typeface="Raleway"/>
                <a:ea typeface="Raleway"/>
                <a:cs typeface="Raleway"/>
                <a:sym typeface="Raleway"/>
              </a:defRPr>
            </a:lvl4pPr>
            <a:lvl5pPr lvl="4" algn="r">
              <a:lnSpc>
                <a:spcPct val="100000"/>
              </a:lnSpc>
              <a:spcBef>
                <a:spcPts val="0"/>
              </a:spcBef>
              <a:spcAft>
                <a:spcPts val="0"/>
              </a:spcAft>
              <a:buSzPts val="1800"/>
              <a:buFont typeface="Raleway"/>
              <a:buNone/>
              <a:defRPr sz="1800">
                <a:latin typeface="Raleway"/>
                <a:ea typeface="Raleway"/>
                <a:cs typeface="Raleway"/>
                <a:sym typeface="Raleway"/>
              </a:defRPr>
            </a:lvl5pPr>
            <a:lvl6pPr lvl="5" algn="r">
              <a:lnSpc>
                <a:spcPct val="100000"/>
              </a:lnSpc>
              <a:spcBef>
                <a:spcPts val="0"/>
              </a:spcBef>
              <a:spcAft>
                <a:spcPts val="0"/>
              </a:spcAft>
              <a:buSzPts val="1800"/>
              <a:buFont typeface="Raleway"/>
              <a:buNone/>
              <a:defRPr sz="1800">
                <a:latin typeface="Raleway"/>
                <a:ea typeface="Raleway"/>
                <a:cs typeface="Raleway"/>
                <a:sym typeface="Raleway"/>
              </a:defRPr>
            </a:lvl6pPr>
            <a:lvl7pPr lvl="6" algn="r">
              <a:lnSpc>
                <a:spcPct val="100000"/>
              </a:lnSpc>
              <a:spcBef>
                <a:spcPts val="0"/>
              </a:spcBef>
              <a:spcAft>
                <a:spcPts val="0"/>
              </a:spcAft>
              <a:buSzPts val="1800"/>
              <a:buFont typeface="Raleway"/>
              <a:buNone/>
              <a:defRPr sz="1800">
                <a:latin typeface="Raleway"/>
                <a:ea typeface="Raleway"/>
                <a:cs typeface="Raleway"/>
                <a:sym typeface="Raleway"/>
              </a:defRPr>
            </a:lvl7pPr>
            <a:lvl8pPr lvl="7" algn="r">
              <a:lnSpc>
                <a:spcPct val="100000"/>
              </a:lnSpc>
              <a:spcBef>
                <a:spcPts val="0"/>
              </a:spcBef>
              <a:spcAft>
                <a:spcPts val="0"/>
              </a:spcAft>
              <a:buSzPts val="1800"/>
              <a:buFont typeface="Raleway"/>
              <a:buNone/>
              <a:defRPr sz="1800">
                <a:latin typeface="Raleway"/>
                <a:ea typeface="Raleway"/>
                <a:cs typeface="Raleway"/>
                <a:sym typeface="Raleway"/>
              </a:defRPr>
            </a:lvl8pPr>
            <a:lvl9pPr lvl="8" algn="r">
              <a:lnSpc>
                <a:spcPct val="100000"/>
              </a:lnSpc>
              <a:spcBef>
                <a:spcPts val="0"/>
              </a:spcBef>
              <a:spcAft>
                <a:spcPts val="0"/>
              </a:spcAft>
              <a:buSzPts val="1800"/>
              <a:buFont typeface="Raleway"/>
              <a:buNone/>
              <a:defRPr sz="1800">
                <a:latin typeface="Raleway"/>
                <a:ea typeface="Raleway"/>
                <a:cs typeface="Raleway"/>
                <a:sym typeface="Raleway"/>
              </a:defRPr>
            </a:lvl9pPr>
          </a:lstStyle>
          <a:p>
            <a:endParaRPr/>
          </a:p>
        </p:txBody>
      </p:sp>
      <p:cxnSp>
        <p:nvCxnSpPr>
          <p:cNvPr id="12" name="Google Shape;12;p2"/>
          <p:cNvCxnSpPr/>
          <p:nvPr/>
        </p:nvCxnSpPr>
        <p:spPr>
          <a:xfrm>
            <a:off x="1825" y="4741150"/>
            <a:ext cx="9157200" cy="0"/>
          </a:xfrm>
          <a:prstGeom prst="straightConnector1">
            <a:avLst/>
          </a:prstGeom>
          <a:noFill/>
          <a:ln w="38100" cap="flat" cmpd="sng">
            <a:solidFill>
              <a:schemeClr val="dk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5"/>
        </a:solidFill>
        <a:effectLst/>
      </p:bgPr>
    </p:bg>
    <p:spTree>
      <p:nvGrpSpPr>
        <p:cNvPr id="1" name="Shape 59"/>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0"/>
        <p:cNvGrpSpPr/>
        <p:nvPr/>
      </p:nvGrpSpPr>
      <p:grpSpPr>
        <a:xfrm>
          <a:off x="0" y="0"/>
          <a:ext cx="0" cy="0"/>
          <a:chOff x="0" y="0"/>
          <a:chExt cx="0" cy="0"/>
        </a:xfrm>
      </p:grpSpPr>
      <p:sp>
        <p:nvSpPr>
          <p:cNvPr id="61" name="Google Shape;6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2" name="Google Shape;62;p13"/>
          <p:cNvSpPr txBox="1">
            <a:spLocks noGrp="1"/>
          </p:cNvSpPr>
          <p:nvPr>
            <p:ph type="title" idx="2" hasCustomPrompt="1"/>
          </p:nvPr>
        </p:nvSpPr>
        <p:spPr>
          <a:xfrm>
            <a:off x="713225" y="1479163"/>
            <a:ext cx="846600" cy="497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title" idx="3" hasCustomPrompt="1"/>
          </p:nvPr>
        </p:nvSpPr>
        <p:spPr>
          <a:xfrm>
            <a:off x="713225" y="3340335"/>
            <a:ext cx="846600" cy="497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4" name="Google Shape;64;p13"/>
          <p:cNvSpPr txBox="1">
            <a:spLocks noGrp="1"/>
          </p:cNvSpPr>
          <p:nvPr>
            <p:ph type="title" idx="4" hasCustomPrompt="1"/>
          </p:nvPr>
        </p:nvSpPr>
        <p:spPr>
          <a:xfrm>
            <a:off x="713225" y="2099553"/>
            <a:ext cx="846600" cy="497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a:spLocks noGrp="1"/>
          </p:cNvSpPr>
          <p:nvPr>
            <p:ph type="title" idx="5" hasCustomPrompt="1"/>
          </p:nvPr>
        </p:nvSpPr>
        <p:spPr>
          <a:xfrm>
            <a:off x="713225" y="3960726"/>
            <a:ext cx="846600" cy="497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6" name="Google Shape;66;p13"/>
          <p:cNvSpPr txBox="1">
            <a:spLocks noGrp="1"/>
          </p:cNvSpPr>
          <p:nvPr>
            <p:ph type="title" idx="6" hasCustomPrompt="1"/>
          </p:nvPr>
        </p:nvSpPr>
        <p:spPr>
          <a:xfrm>
            <a:off x="713225" y="2719944"/>
            <a:ext cx="846600" cy="497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a:spLocks noGrp="1"/>
          </p:cNvSpPr>
          <p:nvPr>
            <p:ph type="subTitle" idx="1"/>
          </p:nvPr>
        </p:nvSpPr>
        <p:spPr>
          <a:xfrm>
            <a:off x="2031175" y="1504513"/>
            <a:ext cx="1922400" cy="44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1800">
                <a:solidFill>
                  <a:schemeClr val="dk1"/>
                </a:solidFill>
                <a:latin typeface="Montserrat SemiBold"/>
                <a:ea typeface="Montserrat SemiBold"/>
                <a:cs typeface="Montserrat SemiBold"/>
                <a:sym typeface="Montserrat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8" name="Google Shape;68;p13"/>
          <p:cNvSpPr txBox="1">
            <a:spLocks noGrp="1"/>
          </p:cNvSpPr>
          <p:nvPr>
            <p:ph type="subTitle" idx="7"/>
          </p:nvPr>
        </p:nvSpPr>
        <p:spPr>
          <a:xfrm>
            <a:off x="2031175" y="2124901"/>
            <a:ext cx="1922400" cy="44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1800">
                <a:solidFill>
                  <a:schemeClr val="dk1"/>
                </a:solidFill>
                <a:latin typeface="Montserrat SemiBold"/>
                <a:ea typeface="Montserrat SemiBold"/>
                <a:cs typeface="Montserrat SemiBold"/>
                <a:sym typeface="Montserrat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9" name="Google Shape;69;p13"/>
          <p:cNvSpPr txBox="1">
            <a:spLocks noGrp="1"/>
          </p:cNvSpPr>
          <p:nvPr>
            <p:ph type="subTitle" idx="8"/>
          </p:nvPr>
        </p:nvSpPr>
        <p:spPr>
          <a:xfrm>
            <a:off x="2031175" y="2745289"/>
            <a:ext cx="1922400" cy="44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1800">
                <a:solidFill>
                  <a:schemeClr val="dk1"/>
                </a:solidFill>
                <a:latin typeface="Montserrat SemiBold"/>
                <a:ea typeface="Montserrat SemiBold"/>
                <a:cs typeface="Montserrat SemiBold"/>
                <a:sym typeface="Montserrat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0" name="Google Shape;70;p13"/>
          <p:cNvSpPr txBox="1">
            <a:spLocks noGrp="1"/>
          </p:cNvSpPr>
          <p:nvPr>
            <p:ph type="subTitle" idx="9"/>
          </p:nvPr>
        </p:nvSpPr>
        <p:spPr>
          <a:xfrm>
            <a:off x="2031175" y="3365677"/>
            <a:ext cx="1922400" cy="44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1800">
                <a:solidFill>
                  <a:schemeClr val="dk1"/>
                </a:solidFill>
                <a:latin typeface="Montserrat SemiBold"/>
                <a:ea typeface="Montserrat SemiBold"/>
                <a:cs typeface="Montserrat SemiBold"/>
                <a:sym typeface="Montserrat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1" name="Google Shape;71;p13"/>
          <p:cNvSpPr txBox="1">
            <a:spLocks noGrp="1"/>
          </p:cNvSpPr>
          <p:nvPr>
            <p:ph type="subTitle" idx="13"/>
          </p:nvPr>
        </p:nvSpPr>
        <p:spPr>
          <a:xfrm>
            <a:off x="2031175" y="3986065"/>
            <a:ext cx="1922400" cy="44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1800">
                <a:solidFill>
                  <a:schemeClr val="dk1"/>
                </a:solidFill>
                <a:latin typeface="Montserrat SemiBold"/>
                <a:ea typeface="Montserrat SemiBold"/>
                <a:cs typeface="Montserrat SemiBold"/>
                <a:sym typeface="Montserrat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2" name="Google Shape;72;p13"/>
          <p:cNvSpPr txBox="1">
            <a:spLocks noGrp="1"/>
          </p:cNvSpPr>
          <p:nvPr>
            <p:ph type="subTitle" idx="14"/>
          </p:nvPr>
        </p:nvSpPr>
        <p:spPr>
          <a:xfrm>
            <a:off x="4317875" y="1508063"/>
            <a:ext cx="4060200" cy="44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a:endParaRPr/>
          </a:p>
        </p:txBody>
      </p:sp>
      <p:sp>
        <p:nvSpPr>
          <p:cNvPr id="73" name="Google Shape;73;p13"/>
          <p:cNvSpPr txBox="1">
            <a:spLocks noGrp="1"/>
          </p:cNvSpPr>
          <p:nvPr>
            <p:ph type="subTitle" idx="15"/>
          </p:nvPr>
        </p:nvSpPr>
        <p:spPr>
          <a:xfrm>
            <a:off x="4317875" y="2128451"/>
            <a:ext cx="4060200" cy="44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a:endParaRPr/>
          </a:p>
        </p:txBody>
      </p:sp>
      <p:sp>
        <p:nvSpPr>
          <p:cNvPr id="74" name="Google Shape;74;p13"/>
          <p:cNvSpPr txBox="1">
            <a:spLocks noGrp="1"/>
          </p:cNvSpPr>
          <p:nvPr>
            <p:ph type="subTitle" idx="16"/>
          </p:nvPr>
        </p:nvSpPr>
        <p:spPr>
          <a:xfrm>
            <a:off x="4317875" y="2748839"/>
            <a:ext cx="4060200" cy="44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a:endParaRPr/>
          </a:p>
        </p:txBody>
      </p:sp>
      <p:sp>
        <p:nvSpPr>
          <p:cNvPr id="75" name="Google Shape;75;p13"/>
          <p:cNvSpPr txBox="1">
            <a:spLocks noGrp="1"/>
          </p:cNvSpPr>
          <p:nvPr>
            <p:ph type="subTitle" idx="17"/>
          </p:nvPr>
        </p:nvSpPr>
        <p:spPr>
          <a:xfrm>
            <a:off x="4317875" y="3369227"/>
            <a:ext cx="4060200" cy="44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a:endParaRPr/>
          </a:p>
        </p:txBody>
      </p:sp>
      <p:sp>
        <p:nvSpPr>
          <p:cNvPr id="76" name="Google Shape;76;p13"/>
          <p:cNvSpPr txBox="1">
            <a:spLocks noGrp="1"/>
          </p:cNvSpPr>
          <p:nvPr>
            <p:ph type="subTitle" idx="18"/>
          </p:nvPr>
        </p:nvSpPr>
        <p:spPr>
          <a:xfrm>
            <a:off x="4317875" y="3989615"/>
            <a:ext cx="4060200" cy="44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a:endParaRPr/>
          </a:p>
        </p:txBody>
      </p:sp>
      <p:cxnSp>
        <p:nvCxnSpPr>
          <p:cNvPr id="77" name="Google Shape;77;p13"/>
          <p:cNvCxnSpPr/>
          <p:nvPr/>
        </p:nvCxnSpPr>
        <p:spPr>
          <a:xfrm>
            <a:off x="1825" y="4741150"/>
            <a:ext cx="9157200" cy="0"/>
          </a:xfrm>
          <a:prstGeom prst="straightConnector1">
            <a:avLst/>
          </a:prstGeom>
          <a:noFill/>
          <a:ln w="38100" cap="flat" cmpd="sng">
            <a:solidFill>
              <a:schemeClr val="dk2"/>
            </a:solidFill>
            <a:prstDash val="solid"/>
            <a:round/>
            <a:headEnd type="none" w="med" len="med"/>
            <a:tailEnd type="none" w="med" len="med"/>
          </a:ln>
        </p:spPr>
      </p:cxnSp>
      <p:cxnSp>
        <p:nvCxnSpPr>
          <p:cNvPr id="78" name="Google Shape;78;p13"/>
          <p:cNvCxnSpPr/>
          <p:nvPr/>
        </p:nvCxnSpPr>
        <p:spPr>
          <a:xfrm>
            <a:off x="1825" y="367660"/>
            <a:ext cx="9157200" cy="0"/>
          </a:xfrm>
          <a:prstGeom prst="straightConnector1">
            <a:avLst/>
          </a:prstGeom>
          <a:noFill/>
          <a:ln w="19050" cap="flat" cmpd="sng">
            <a:solidFill>
              <a:schemeClr val="dk2"/>
            </a:solidFill>
            <a:prstDash val="lgDash"/>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2">
  <p:cSld name="CUSTOM_4_1_1">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713225" y="445025"/>
            <a:ext cx="4206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4" name="Google Shape;94;p17"/>
          <p:cNvSpPr txBox="1">
            <a:spLocks noGrp="1"/>
          </p:cNvSpPr>
          <p:nvPr>
            <p:ph type="subTitle" idx="1"/>
          </p:nvPr>
        </p:nvSpPr>
        <p:spPr>
          <a:xfrm>
            <a:off x="713225" y="1088301"/>
            <a:ext cx="4206600" cy="96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95" name="Google Shape;95;p17"/>
          <p:cNvCxnSpPr/>
          <p:nvPr/>
        </p:nvCxnSpPr>
        <p:spPr>
          <a:xfrm>
            <a:off x="1825" y="4933800"/>
            <a:ext cx="9157200" cy="0"/>
          </a:xfrm>
          <a:prstGeom prst="straightConnector1">
            <a:avLst/>
          </a:prstGeom>
          <a:noFill/>
          <a:ln w="38100" cap="flat" cmpd="sng">
            <a:solidFill>
              <a:schemeClr val="dk2"/>
            </a:solidFill>
            <a:prstDash val="solid"/>
            <a:round/>
            <a:headEnd type="none" w="med" len="med"/>
            <a:tailEnd type="none" w="med" len="med"/>
          </a:ln>
        </p:spPr>
      </p:cxnSp>
      <p:cxnSp>
        <p:nvCxnSpPr>
          <p:cNvPr id="96" name="Google Shape;96;p17"/>
          <p:cNvCxnSpPr/>
          <p:nvPr/>
        </p:nvCxnSpPr>
        <p:spPr>
          <a:xfrm>
            <a:off x="-6600" y="322535"/>
            <a:ext cx="9157200" cy="0"/>
          </a:xfrm>
          <a:prstGeom prst="straightConnector1">
            <a:avLst/>
          </a:prstGeom>
          <a:noFill/>
          <a:ln w="19050" cap="flat" cmpd="sng">
            <a:solidFill>
              <a:schemeClr val="dk2"/>
            </a:solidFill>
            <a:prstDash val="lgDash"/>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03"/>
        <p:cNvGrpSpPr/>
        <p:nvPr/>
      </p:nvGrpSpPr>
      <p:grpSpPr>
        <a:xfrm>
          <a:off x="0" y="0"/>
          <a:ext cx="0" cy="0"/>
          <a:chOff x="0" y="0"/>
          <a:chExt cx="0" cy="0"/>
        </a:xfrm>
      </p:grpSpPr>
      <p:sp>
        <p:nvSpPr>
          <p:cNvPr id="104" name="Google Shape;104;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5" name="Google Shape;105;p19"/>
          <p:cNvSpPr txBox="1">
            <a:spLocks noGrp="1"/>
          </p:cNvSpPr>
          <p:nvPr>
            <p:ph type="subTitle" idx="1"/>
          </p:nvPr>
        </p:nvSpPr>
        <p:spPr>
          <a:xfrm>
            <a:off x="720000" y="1463700"/>
            <a:ext cx="6069000" cy="68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6" name="Google Shape;106;p19"/>
          <p:cNvSpPr txBox="1">
            <a:spLocks noGrp="1"/>
          </p:cNvSpPr>
          <p:nvPr>
            <p:ph type="subTitle" idx="2"/>
          </p:nvPr>
        </p:nvSpPr>
        <p:spPr>
          <a:xfrm>
            <a:off x="720000" y="2670074"/>
            <a:ext cx="6069000" cy="68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7" name="Google Shape;107;p19"/>
          <p:cNvSpPr txBox="1">
            <a:spLocks noGrp="1"/>
          </p:cNvSpPr>
          <p:nvPr>
            <p:ph type="subTitle" idx="3"/>
          </p:nvPr>
        </p:nvSpPr>
        <p:spPr>
          <a:xfrm>
            <a:off x="720000" y="3801938"/>
            <a:ext cx="6069000" cy="68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8" name="Google Shape;108;p19"/>
          <p:cNvSpPr txBox="1">
            <a:spLocks noGrp="1"/>
          </p:cNvSpPr>
          <p:nvPr>
            <p:ph type="subTitle" idx="4"/>
          </p:nvPr>
        </p:nvSpPr>
        <p:spPr>
          <a:xfrm>
            <a:off x="1216503" y="1225475"/>
            <a:ext cx="5572500" cy="37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9" name="Google Shape;109;p19"/>
          <p:cNvSpPr txBox="1">
            <a:spLocks noGrp="1"/>
          </p:cNvSpPr>
          <p:nvPr>
            <p:ph type="subTitle" idx="5"/>
          </p:nvPr>
        </p:nvSpPr>
        <p:spPr>
          <a:xfrm>
            <a:off x="1216400" y="2427849"/>
            <a:ext cx="5572500" cy="37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0" name="Google Shape;110;p19"/>
          <p:cNvSpPr txBox="1">
            <a:spLocks noGrp="1"/>
          </p:cNvSpPr>
          <p:nvPr>
            <p:ph type="subTitle" idx="6"/>
          </p:nvPr>
        </p:nvSpPr>
        <p:spPr>
          <a:xfrm>
            <a:off x="1216400" y="3571049"/>
            <a:ext cx="5572500" cy="37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cxnSp>
        <p:nvCxnSpPr>
          <p:cNvPr id="111" name="Google Shape;111;p19"/>
          <p:cNvCxnSpPr/>
          <p:nvPr/>
        </p:nvCxnSpPr>
        <p:spPr>
          <a:xfrm>
            <a:off x="1825" y="4933800"/>
            <a:ext cx="9157200" cy="0"/>
          </a:xfrm>
          <a:prstGeom prst="straightConnector1">
            <a:avLst/>
          </a:prstGeom>
          <a:noFill/>
          <a:ln w="19050" cap="flat" cmpd="sng">
            <a:solidFill>
              <a:schemeClr val="dk2"/>
            </a:solidFill>
            <a:prstDash val="lgDash"/>
            <a:round/>
            <a:headEnd type="none" w="med" len="med"/>
            <a:tailEnd type="none" w="med" len="med"/>
          </a:ln>
        </p:spPr>
      </p:cxnSp>
      <p:cxnSp>
        <p:nvCxnSpPr>
          <p:cNvPr id="112" name="Google Shape;112;p19"/>
          <p:cNvCxnSpPr/>
          <p:nvPr/>
        </p:nvCxnSpPr>
        <p:spPr>
          <a:xfrm>
            <a:off x="-6600" y="322535"/>
            <a:ext cx="9157200" cy="0"/>
          </a:xfrm>
          <a:prstGeom prst="straightConnector1">
            <a:avLst/>
          </a:prstGeom>
          <a:noFill/>
          <a:ln w="38100" cap="flat" cmpd="sng">
            <a:solidFill>
              <a:schemeClr val="dk2"/>
            </a:solidFill>
            <a:prstDash val="solid"/>
            <a:round/>
            <a:headEnd type="none" w="med" len="med"/>
            <a:tailEnd type="none" w="med" len="med"/>
          </a:ln>
        </p:spPr>
      </p:cxnSp>
      <p:sp>
        <p:nvSpPr>
          <p:cNvPr id="113" name="Google Shape;113;p19"/>
          <p:cNvSpPr>
            <a:spLocks noGrp="1"/>
          </p:cNvSpPr>
          <p:nvPr>
            <p:ph type="pic" idx="7"/>
          </p:nvPr>
        </p:nvSpPr>
        <p:spPr>
          <a:xfrm>
            <a:off x="6788900" y="-11550"/>
            <a:ext cx="2363700" cy="51435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59"/>
        <p:cNvGrpSpPr/>
        <p:nvPr/>
      </p:nvGrpSpPr>
      <p:grpSpPr>
        <a:xfrm>
          <a:off x="0" y="0"/>
          <a:ext cx="0" cy="0"/>
          <a:chOff x="0" y="0"/>
          <a:chExt cx="0" cy="0"/>
        </a:xfrm>
      </p:grpSpPr>
      <p:cxnSp>
        <p:nvCxnSpPr>
          <p:cNvPr id="160" name="Google Shape;160;p24"/>
          <p:cNvCxnSpPr/>
          <p:nvPr/>
        </p:nvCxnSpPr>
        <p:spPr>
          <a:xfrm>
            <a:off x="-6600" y="165010"/>
            <a:ext cx="9157200" cy="0"/>
          </a:xfrm>
          <a:prstGeom prst="straightConnector1">
            <a:avLst/>
          </a:prstGeom>
          <a:noFill/>
          <a:ln w="19050" cap="flat" cmpd="sng">
            <a:solidFill>
              <a:schemeClr val="dk2"/>
            </a:solidFill>
            <a:prstDash val="lgDash"/>
            <a:round/>
            <a:headEnd type="none" w="med" len="med"/>
            <a:tailEnd type="none" w="med" len="med"/>
          </a:ln>
        </p:spPr>
      </p:cxnSp>
      <p:cxnSp>
        <p:nvCxnSpPr>
          <p:cNvPr id="161" name="Google Shape;161;p24"/>
          <p:cNvCxnSpPr/>
          <p:nvPr/>
        </p:nvCxnSpPr>
        <p:spPr>
          <a:xfrm>
            <a:off x="-6600" y="355935"/>
            <a:ext cx="9157200" cy="0"/>
          </a:xfrm>
          <a:prstGeom prst="straightConnector1">
            <a:avLst/>
          </a:prstGeom>
          <a:noFill/>
          <a:ln w="19050" cap="flat" cmpd="sng">
            <a:solidFill>
              <a:schemeClr val="dk2"/>
            </a:solidFill>
            <a:prstDash val="lgDash"/>
            <a:round/>
            <a:headEnd type="none" w="med" len="med"/>
            <a:tailEnd type="none" w="med" len="med"/>
          </a:ln>
        </p:spPr>
      </p:cxnSp>
      <p:cxnSp>
        <p:nvCxnSpPr>
          <p:cNvPr id="162" name="Google Shape;162;p24"/>
          <p:cNvCxnSpPr/>
          <p:nvPr/>
        </p:nvCxnSpPr>
        <p:spPr>
          <a:xfrm>
            <a:off x="1825" y="4741150"/>
            <a:ext cx="9157200" cy="0"/>
          </a:xfrm>
          <a:prstGeom prst="straightConnector1">
            <a:avLst/>
          </a:prstGeom>
          <a:noFill/>
          <a:ln w="38100" cap="flat" cmpd="sng">
            <a:solidFill>
              <a:schemeClr val="dk2"/>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63"/>
        <p:cNvGrpSpPr/>
        <p:nvPr/>
      </p:nvGrpSpPr>
      <p:grpSpPr>
        <a:xfrm>
          <a:off x="0" y="0"/>
          <a:ext cx="0" cy="0"/>
          <a:chOff x="0" y="0"/>
          <a:chExt cx="0" cy="0"/>
        </a:xfrm>
      </p:grpSpPr>
      <p:cxnSp>
        <p:nvCxnSpPr>
          <p:cNvPr id="164" name="Google Shape;164;p25"/>
          <p:cNvCxnSpPr/>
          <p:nvPr/>
        </p:nvCxnSpPr>
        <p:spPr>
          <a:xfrm>
            <a:off x="1825" y="322535"/>
            <a:ext cx="9157200" cy="0"/>
          </a:xfrm>
          <a:prstGeom prst="straightConnector1">
            <a:avLst/>
          </a:prstGeom>
          <a:noFill/>
          <a:ln w="38100" cap="flat" cmpd="sng">
            <a:solidFill>
              <a:schemeClr val="dk2"/>
            </a:solidFill>
            <a:prstDash val="solid"/>
            <a:round/>
            <a:headEnd type="none" w="med" len="med"/>
            <a:tailEnd type="none" w="med" len="med"/>
          </a:ln>
        </p:spPr>
      </p:cxnSp>
      <p:cxnSp>
        <p:nvCxnSpPr>
          <p:cNvPr id="165" name="Google Shape;165;p25"/>
          <p:cNvCxnSpPr/>
          <p:nvPr/>
        </p:nvCxnSpPr>
        <p:spPr>
          <a:xfrm>
            <a:off x="-6600" y="5001985"/>
            <a:ext cx="9157200" cy="0"/>
          </a:xfrm>
          <a:prstGeom prst="straightConnector1">
            <a:avLst/>
          </a:prstGeom>
          <a:noFill/>
          <a:ln w="38100" cap="flat" cmpd="sng">
            <a:solidFill>
              <a:schemeClr val="dk2"/>
            </a:solidFill>
            <a:prstDash val="solid"/>
            <a:round/>
            <a:headEnd type="none" w="med" len="med"/>
            <a:tailEnd type="none" w="med" len="med"/>
          </a:ln>
        </p:spPr>
      </p:cxnSp>
      <p:cxnSp>
        <p:nvCxnSpPr>
          <p:cNvPr id="166" name="Google Shape;166;p25"/>
          <p:cNvCxnSpPr/>
          <p:nvPr/>
        </p:nvCxnSpPr>
        <p:spPr>
          <a:xfrm>
            <a:off x="-6600" y="4711310"/>
            <a:ext cx="9157200" cy="0"/>
          </a:xfrm>
          <a:prstGeom prst="straightConnector1">
            <a:avLst/>
          </a:prstGeom>
          <a:noFill/>
          <a:ln w="19050" cap="flat" cmpd="sng">
            <a:solidFill>
              <a:schemeClr val="dk2"/>
            </a:solidFill>
            <a:prstDash val="lgDash"/>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763025" y="2438650"/>
            <a:ext cx="4514400" cy="10230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3763025" y="1188638"/>
            <a:ext cx="14745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 name="Google Shape;16;p3"/>
          <p:cNvSpPr>
            <a:spLocks noGrp="1"/>
          </p:cNvSpPr>
          <p:nvPr>
            <p:ph type="pic" idx="3"/>
          </p:nvPr>
        </p:nvSpPr>
        <p:spPr>
          <a:xfrm>
            <a:off x="0" y="0"/>
            <a:ext cx="3014400" cy="5143500"/>
          </a:xfrm>
          <a:prstGeom prst="rect">
            <a:avLst/>
          </a:prstGeom>
          <a:noFill/>
          <a:ln>
            <a:noFill/>
          </a:ln>
        </p:spPr>
      </p:sp>
      <p:sp>
        <p:nvSpPr>
          <p:cNvPr id="17" name="Google Shape;17;p3"/>
          <p:cNvSpPr txBox="1">
            <a:spLocks noGrp="1"/>
          </p:cNvSpPr>
          <p:nvPr>
            <p:ph type="subTitle" idx="1"/>
          </p:nvPr>
        </p:nvSpPr>
        <p:spPr>
          <a:xfrm>
            <a:off x="3763025" y="3461650"/>
            <a:ext cx="4514400" cy="493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cxnSp>
        <p:nvCxnSpPr>
          <p:cNvPr id="18" name="Google Shape;18;p3"/>
          <p:cNvCxnSpPr/>
          <p:nvPr/>
        </p:nvCxnSpPr>
        <p:spPr>
          <a:xfrm>
            <a:off x="1825" y="4741150"/>
            <a:ext cx="9157200" cy="0"/>
          </a:xfrm>
          <a:prstGeom prst="straightConnector1">
            <a:avLst/>
          </a:prstGeom>
          <a:noFill/>
          <a:ln w="38100" cap="flat" cmpd="sng">
            <a:solidFill>
              <a:schemeClr val="dk2"/>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 name="Google Shape;21;p4"/>
          <p:cNvSpPr txBox="1">
            <a:spLocks noGrp="1"/>
          </p:cNvSpPr>
          <p:nvPr>
            <p:ph type="body" idx="1"/>
          </p:nvPr>
        </p:nvSpPr>
        <p:spPr>
          <a:xfrm>
            <a:off x="720000" y="1285326"/>
            <a:ext cx="7704000" cy="3879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Font typeface="Nunito Light"/>
              <a:buChar char="●"/>
              <a:defRPr sz="1400"/>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cxnSp>
        <p:nvCxnSpPr>
          <p:cNvPr id="22" name="Google Shape;22;p4"/>
          <p:cNvCxnSpPr/>
          <p:nvPr/>
        </p:nvCxnSpPr>
        <p:spPr>
          <a:xfrm>
            <a:off x="1825" y="343525"/>
            <a:ext cx="9157200" cy="0"/>
          </a:xfrm>
          <a:prstGeom prst="straightConnector1">
            <a:avLst/>
          </a:prstGeom>
          <a:noFill/>
          <a:ln w="38100" cap="flat" cmpd="sng">
            <a:solidFill>
              <a:schemeClr val="dk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32" name="Google Shape;32;p6"/>
          <p:cNvCxnSpPr/>
          <p:nvPr/>
        </p:nvCxnSpPr>
        <p:spPr>
          <a:xfrm>
            <a:off x="1825" y="4933800"/>
            <a:ext cx="9157200" cy="0"/>
          </a:xfrm>
          <a:prstGeom prst="straightConnector1">
            <a:avLst/>
          </a:prstGeom>
          <a:noFill/>
          <a:ln w="38100" cap="flat" cmpd="sng">
            <a:solidFill>
              <a:schemeClr val="dk2"/>
            </a:solidFill>
            <a:prstDash val="solid"/>
            <a:round/>
            <a:headEnd type="none" w="med" len="med"/>
            <a:tailEnd type="none" w="med" len="med"/>
          </a:ln>
        </p:spPr>
      </p:cxnSp>
      <p:cxnSp>
        <p:nvCxnSpPr>
          <p:cNvPr id="33" name="Google Shape;33;p6"/>
          <p:cNvCxnSpPr/>
          <p:nvPr/>
        </p:nvCxnSpPr>
        <p:spPr>
          <a:xfrm>
            <a:off x="-6600" y="322535"/>
            <a:ext cx="9157200" cy="0"/>
          </a:xfrm>
          <a:prstGeom prst="straightConnector1">
            <a:avLst/>
          </a:prstGeom>
          <a:noFill/>
          <a:ln w="19050" cap="flat" cmpd="sng">
            <a:solidFill>
              <a:schemeClr val="dk2"/>
            </a:solidFill>
            <a:prstDash val="lgDash"/>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713225" y="475200"/>
            <a:ext cx="4903800" cy="1060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6" name="Google Shape;36;p7"/>
          <p:cNvSpPr txBox="1">
            <a:spLocks noGrp="1"/>
          </p:cNvSpPr>
          <p:nvPr>
            <p:ph type="subTitle" idx="1"/>
          </p:nvPr>
        </p:nvSpPr>
        <p:spPr>
          <a:xfrm>
            <a:off x="713225" y="1878463"/>
            <a:ext cx="4903800" cy="266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Font typeface="Montserrat ExtraBold"/>
              <a:buAutoNum type="arabicPeriod"/>
              <a:defRPr sz="1400"/>
            </a:lvl1pPr>
            <a:lvl2pPr lvl="1" algn="ctr" rtl="0">
              <a:lnSpc>
                <a:spcPct val="100000"/>
              </a:lnSpc>
              <a:spcBef>
                <a:spcPts val="1000"/>
              </a:spcBef>
              <a:spcAft>
                <a:spcPts val="0"/>
              </a:spcAft>
              <a:buClr>
                <a:srgbClr val="E76A28"/>
              </a:buClr>
              <a:buSzPts val="1400"/>
              <a:buFont typeface="Nunito Light"/>
              <a:buAutoNum type="alphaLcPeriod"/>
              <a:defRPr/>
            </a:lvl2pPr>
            <a:lvl3pPr lvl="2" algn="ctr" rtl="0">
              <a:lnSpc>
                <a:spcPct val="100000"/>
              </a:lnSpc>
              <a:spcBef>
                <a:spcPts val="1600"/>
              </a:spcBef>
              <a:spcAft>
                <a:spcPts val="0"/>
              </a:spcAft>
              <a:buClr>
                <a:srgbClr val="E76A28"/>
              </a:buClr>
              <a:buSzPts val="1400"/>
              <a:buFont typeface="Nunito Light"/>
              <a:buAutoNum type="romanLcPeriod"/>
              <a:defRPr/>
            </a:lvl3pPr>
            <a:lvl4pPr lvl="3" algn="ctr" rtl="0">
              <a:lnSpc>
                <a:spcPct val="100000"/>
              </a:lnSpc>
              <a:spcBef>
                <a:spcPts val="1600"/>
              </a:spcBef>
              <a:spcAft>
                <a:spcPts val="0"/>
              </a:spcAft>
              <a:buClr>
                <a:srgbClr val="E76A28"/>
              </a:buClr>
              <a:buSzPts val="1400"/>
              <a:buFont typeface="Nunito Light"/>
              <a:buAutoNum type="arabicPeriod"/>
              <a:defRPr/>
            </a:lvl4pPr>
            <a:lvl5pPr lvl="4" algn="ctr" rtl="0">
              <a:lnSpc>
                <a:spcPct val="100000"/>
              </a:lnSpc>
              <a:spcBef>
                <a:spcPts val="1600"/>
              </a:spcBef>
              <a:spcAft>
                <a:spcPts val="0"/>
              </a:spcAft>
              <a:buClr>
                <a:srgbClr val="E76A28"/>
              </a:buClr>
              <a:buSzPts val="1400"/>
              <a:buFont typeface="Nunito Light"/>
              <a:buAutoNum type="alphaLcPeriod"/>
              <a:defRPr/>
            </a:lvl5pPr>
            <a:lvl6pPr lvl="5" algn="ctr" rtl="0">
              <a:lnSpc>
                <a:spcPct val="100000"/>
              </a:lnSpc>
              <a:spcBef>
                <a:spcPts val="1600"/>
              </a:spcBef>
              <a:spcAft>
                <a:spcPts val="0"/>
              </a:spcAft>
              <a:buClr>
                <a:srgbClr val="999999"/>
              </a:buClr>
              <a:buSzPts val="1400"/>
              <a:buFont typeface="Nunito Light"/>
              <a:buAutoNum type="romanLcPeriod"/>
              <a:defRPr/>
            </a:lvl6pPr>
            <a:lvl7pPr lvl="6" algn="ctr" rtl="0">
              <a:lnSpc>
                <a:spcPct val="100000"/>
              </a:lnSpc>
              <a:spcBef>
                <a:spcPts val="1600"/>
              </a:spcBef>
              <a:spcAft>
                <a:spcPts val="0"/>
              </a:spcAft>
              <a:buClr>
                <a:srgbClr val="999999"/>
              </a:buClr>
              <a:buSzPts val="1400"/>
              <a:buFont typeface="Nunito Light"/>
              <a:buAutoNum type="arabicPeriod"/>
              <a:defRPr/>
            </a:lvl7pPr>
            <a:lvl8pPr lvl="7" algn="ctr" rtl="0">
              <a:lnSpc>
                <a:spcPct val="100000"/>
              </a:lnSpc>
              <a:spcBef>
                <a:spcPts val="1600"/>
              </a:spcBef>
              <a:spcAft>
                <a:spcPts val="0"/>
              </a:spcAft>
              <a:buClr>
                <a:srgbClr val="999999"/>
              </a:buClr>
              <a:buSzPts val="1400"/>
              <a:buFont typeface="Nunito Light"/>
              <a:buAutoNum type="alphaLcPeriod"/>
              <a:defRPr/>
            </a:lvl8pPr>
            <a:lvl9pPr lvl="8" algn="ctr" rtl="0">
              <a:lnSpc>
                <a:spcPct val="100000"/>
              </a:lnSpc>
              <a:spcBef>
                <a:spcPts val="1600"/>
              </a:spcBef>
              <a:spcAft>
                <a:spcPts val="1600"/>
              </a:spcAft>
              <a:buClr>
                <a:srgbClr val="999999"/>
              </a:buClr>
              <a:buSzPts val="1400"/>
              <a:buFont typeface="Nunito Light"/>
              <a:buAutoNum type="romanLcPeriod"/>
              <a:defRPr/>
            </a:lvl9pPr>
          </a:lstStyle>
          <a:p>
            <a:endParaRPr/>
          </a:p>
        </p:txBody>
      </p:sp>
      <p:sp>
        <p:nvSpPr>
          <p:cNvPr id="37" name="Google Shape;37;p7"/>
          <p:cNvSpPr>
            <a:spLocks noGrp="1"/>
          </p:cNvSpPr>
          <p:nvPr>
            <p:ph type="pic" idx="2"/>
          </p:nvPr>
        </p:nvSpPr>
        <p:spPr>
          <a:xfrm>
            <a:off x="6036950" y="0"/>
            <a:ext cx="3107100" cy="5143500"/>
          </a:xfrm>
          <a:prstGeom prst="rect">
            <a:avLst/>
          </a:prstGeom>
          <a:noFill/>
          <a:ln>
            <a:noFill/>
          </a:ln>
        </p:spPr>
      </p:sp>
      <p:cxnSp>
        <p:nvCxnSpPr>
          <p:cNvPr id="38" name="Google Shape;38;p7"/>
          <p:cNvCxnSpPr/>
          <p:nvPr/>
        </p:nvCxnSpPr>
        <p:spPr>
          <a:xfrm>
            <a:off x="1825" y="4741150"/>
            <a:ext cx="9157200" cy="0"/>
          </a:xfrm>
          <a:prstGeom prst="straightConnector1">
            <a:avLst/>
          </a:prstGeom>
          <a:noFill/>
          <a:ln w="38100" cap="flat" cmpd="sng">
            <a:solidFill>
              <a:schemeClr val="dk2"/>
            </a:solidFill>
            <a:prstDash val="solid"/>
            <a:round/>
            <a:headEnd type="none" w="med" len="med"/>
            <a:tailEnd type="none" w="med" len="med"/>
          </a:ln>
        </p:spPr>
      </p:cxnSp>
      <p:cxnSp>
        <p:nvCxnSpPr>
          <p:cNvPr id="39" name="Google Shape;39;p7"/>
          <p:cNvCxnSpPr/>
          <p:nvPr/>
        </p:nvCxnSpPr>
        <p:spPr>
          <a:xfrm>
            <a:off x="1825" y="322535"/>
            <a:ext cx="9157200" cy="0"/>
          </a:xfrm>
          <a:prstGeom prst="straightConnector1">
            <a:avLst/>
          </a:prstGeom>
          <a:noFill/>
          <a:ln w="19050" cap="flat" cmpd="sng">
            <a:solidFill>
              <a:schemeClr val="dk2"/>
            </a:solidFill>
            <a:prstDash val="lgDash"/>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713225" y="1307100"/>
            <a:ext cx="6214200" cy="25293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cxnSp>
        <p:nvCxnSpPr>
          <p:cNvPr id="42" name="Google Shape;42;p8"/>
          <p:cNvCxnSpPr/>
          <p:nvPr/>
        </p:nvCxnSpPr>
        <p:spPr>
          <a:xfrm>
            <a:off x="1825" y="4741150"/>
            <a:ext cx="9157200" cy="0"/>
          </a:xfrm>
          <a:prstGeom prst="straightConnector1">
            <a:avLst/>
          </a:prstGeom>
          <a:noFill/>
          <a:ln w="38100" cap="flat" cmpd="sng">
            <a:solidFill>
              <a:schemeClr val="dk2"/>
            </a:solidFill>
            <a:prstDash val="solid"/>
            <a:round/>
            <a:headEnd type="none" w="med" len="med"/>
            <a:tailEnd type="none" w="med" len="med"/>
          </a:ln>
        </p:spPr>
      </p:cxnSp>
      <p:cxnSp>
        <p:nvCxnSpPr>
          <p:cNvPr id="43" name="Google Shape;43;p8"/>
          <p:cNvCxnSpPr/>
          <p:nvPr/>
        </p:nvCxnSpPr>
        <p:spPr>
          <a:xfrm>
            <a:off x="1825" y="322535"/>
            <a:ext cx="9157200" cy="0"/>
          </a:xfrm>
          <a:prstGeom prst="straightConnector1">
            <a:avLst/>
          </a:prstGeom>
          <a:noFill/>
          <a:ln w="19050" cap="flat" cmpd="sng">
            <a:solidFill>
              <a:schemeClr val="dk2"/>
            </a:solidFill>
            <a:prstDash val="lgDash"/>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9"/>
          <p:cNvSpPr txBox="1">
            <a:spLocks noGrp="1"/>
          </p:cNvSpPr>
          <p:nvPr>
            <p:ph type="title"/>
          </p:nvPr>
        </p:nvSpPr>
        <p:spPr>
          <a:xfrm>
            <a:off x="713225" y="1189100"/>
            <a:ext cx="6295200" cy="1964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6" name="Google Shape;46;p9"/>
          <p:cNvSpPr txBox="1">
            <a:spLocks noGrp="1"/>
          </p:cNvSpPr>
          <p:nvPr>
            <p:ph type="subTitle" idx="1"/>
          </p:nvPr>
        </p:nvSpPr>
        <p:spPr>
          <a:xfrm>
            <a:off x="713250" y="3442475"/>
            <a:ext cx="6295200" cy="67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cxnSp>
        <p:nvCxnSpPr>
          <p:cNvPr id="47" name="Google Shape;47;p9"/>
          <p:cNvCxnSpPr/>
          <p:nvPr/>
        </p:nvCxnSpPr>
        <p:spPr>
          <a:xfrm>
            <a:off x="1825" y="4741150"/>
            <a:ext cx="9157200" cy="0"/>
          </a:xfrm>
          <a:prstGeom prst="straightConnector1">
            <a:avLst/>
          </a:prstGeom>
          <a:noFill/>
          <a:ln w="19050" cap="flat" cmpd="sng">
            <a:solidFill>
              <a:schemeClr val="dk2"/>
            </a:solidFill>
            <a:prstDash val="lgDash"/>
            <a:round/>
            <a:headEnd type="none" w="med" len="med"/>
            <a:tailEnd type="none" w="med" len="med"/>
          </a:ln>
        </p:spPr>
      </p:cxnSp>
      <p:cxnSp>
        <p:nvCxnSpPr>
          <p:cNvPr id="48" name="Google Shape;48;p9"/>
          <p:cNvCxnSpPr/>
          <p:nvPr/>
        </p:nvCxnSpPr>
        <p:spPr>
          <a:xfrm>
            <a:off x="1825" y="322535"/>
            <a:ext cx="9157200" cy="0"/>
          </a:xfrm>
          <a:prstGeom prst="straightConnector1">
            <a:avLst/>
          </a:prstGeom>
          <a:noFill/>
          <a:ln w="38100" cap="flat" cmpd="sng">
            <a:solidFill>
              <a:schemeClr val="dk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a:spLocks noGrp="1"/>
          </p:cNvSpPr>
          <p:nvPr>
            <p:ph type="pic" idx="2"/>
          </p:nvPr>
        </p:nvSpPr>
        <p:spPr>
          <a:xfrm>
            <a:off x="-7700" y="-11550"/>
            <a:ext cx="9157200" cy="5143500"/>
          </a:xfrm>
          <a:prstGeom prst="rect">
            <a:avLst/>
          </a:prstGeom>
          <a:noFill/>
          <a:ln>
            <a:noFill/>
          </a:ln>
        </p:spPr>
      </p:sp>
      <p:sp>
        <p:nvSpPr>
          <p:cNvPr id="51" name="Google Shape;51;p10"/>
          <p:cNvSpPr txBox="1">
            <a:spLocks noGrp="1"/>
          </p:cNvSpPr>
          <p:nvPr>
            <p:ph type="title"/>
          </p:nvPr>
        </p:nvSpPr>
        <p:spPr>
          <a:xfrm>
            <a:off x="720000" y="2743200"/>
            <a:ext cx="3885900" cy="1506600"/>
          </a:xfrm>
          <a:prstGeom prst="rect">
            <a:avLst/>
          </a:prstGeom>
          <a:solidFill>
            <a:schemeClr val="lt1"/>
          </a:solidFill>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2" name="Google Shape;52;p10"/>
          <p:cNvCxnSpPr/>
          <p:nvPr/>
        </p:nvCxnSpPr>
        <p:spPr>
          <a:xfrm>
            <a:off x="1825" y="4741150"/>
            <a:ext cx="9157200" cy="0"/>
          </a:xfrm>
          <a:prstGeom prst="straightConnector1">
            <a:avLst/>
          </a:prstGeom>
          <a:noFill/>
          <a:ln w="38100" cap="flat" cmpd="sng">
            <a:solidFill>
              <a:schemeClr val="dk2"/>
            </a:solidFill>
            <a:prstDash val="solid"/>
            <a:round/>
            <a:headEnd type="none" w="med" len="med"/>
            <a:tailEnd type="none" w="med" len="med"/>
          </a:ln>
        </p:spPr>
      </p:cxnSp>
      <p:cxnSp>
        <p:nvCxnSpPr>
          <p:cNvPr id="53" name="Google Shape;53;p10"/>
          <p:cNvCxnSpPr/>
          <p:nvPr/>
        </p:nvCxnSpPr>
        <p:spPr>
          <a:xfrm>
            <a:off x="1825" y="322535"/>
            <a:ext cx="9157200" cy="0"/>
          </a:xfrm>
          <a:prstGeom prst="straightConnector1">
            <a:avLst/>
          </a:prstGeom>
          <a:noFill/>
          <a:ln w="19050" cap="flat" cmpd="sng">
            <a:solidFill>
              <a:schemeClr val="dk2"/>
            </a:solidFill>
            <a:prstDash val="lgDash"/>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3025075" y="1427875"/>
            <a:ext cx="5405700" cy="16161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2"/>
              </a:buClr>
              <a:buSzPts val="9600"/>
              <a:buNone/>
              <a:defRPr sz="6800">
                <a:solidFill>
                  <a:schemeClr val="dk2"/>
                </a:solidFill>
              </a:defRPr>
            </a:lvl1pPr>
            <a:lvl2pPr lvl="1">
              <a:spcBef>
                <a:spcPts val="0"/>
              </a:spcBef>
              <a:spcAft>
                <a:spcPts val="0"/>
              </a:spcAft>
              <a:buClr>
                <a:schemeClr val="dk2"/>
              </a:buClr>
              <a:buSzPts val="9600"/>
              <a:buNone/>
              <a:defRPr sz="9600">
                <a:solidFill>
                  <a:schemeClr val="dk2"/>
                </a:solidFill>
              </a:defRPr>
            </a:lvl2pPr>
            <a:lvl3pPr lvl="2">
              <a:spcBef>
                <a:spcPts val="0"/>
              </a:spcBef>
              <a:spcAft>
                <a:spcPts val="0"/>
              </a:spcAft>
              <a:buClr>
                <a:schemeClr val="dk2"/>
              </a:buClr>
              <a:buSzPts val="9600"/>
              <a:buNone/>
              <a:defRPr sz="9600">
                <a:solidFill>
                  <a:schemeClr val="dk2"/>
                </a:solidFill>
              </a:defRPr>
            </a:lvl3pPr>
            <a:lvl4pPr lvl="3">
              <a:spcBef>
                <a:spcPts val="0"/>
              </a:spcBef>
              <a:spcAft>
                <a:spcPts val="0"/>
              </a:spcAft>
              <a:buClr>
                <a:schemeClr val="dk2"/>
              </a:buClr>
              <a:buSzPts val="9600"/>
              <a:buNone/>
              <a:defRPr sz="9600">
                <a:solidFill>
                  <a:schemeClr val="dk2"/>
                </a:solidFill>
              </a:defRPr>
            </a:lvl4pPr>
            <a:lvl5pPr lvl="4">
              <a:spcBef>
                <a:spcPts val="0"/>
              </a:spcBef>
              <a:spcAft>
                <a:spcPts val="0"/>
              </a:spcAft>
              <a:buClr>
                <a:schemeClr val="dk2"/>
              </a:buClr>
              <a:buSzPts val="9600"/>
              <a:buNone/>
              <a:defRPr sz="9600">
                <a:solidFill>
                  <a:schemeClr val="dk2"/>
                </a:solidFill>
              </a:defRPr>
            </a:lvl5pPr>
            <a:lvl6pPr lvl="5">
              <a:spcBef>
                <a:spcPts val="0"/>
              </a:spcBef>
              <a:spcAft>
                <a:spcPts val="0"/>
              </a:spcAft>
              <a:buClr>
                <a:schemeClr val="dk2"/>
              </a:buClr>
              <a:buSzPts val="9600"/>
              <a:buNone/>
              <a:defRPr sz="9600">
                <a:solidFill>
                  <a:schemeClr val="dk2"/>
                </a:solidFill>
              </a:defRPr>
            </a:lvl6pPr>
            <a:lvl7pPr lvl="6">
              <a:spcBef>
                <a:spcPts val="0"/>
              </a:spcBef>
              <a:spcAft>
                <a:spcPts val="0"/>
              </a:spcAft>
              <a:buClr>
                <a:schemeClr val="dk2"/>
              </a:buClr>
              <a:buSzPts val="9600"/>
              <a:buNone/>
              <a:defRPr sz="9600">
                <a:solidFill>
                  <a:schemeClr val="dk2"/>
                </a:solidFill>
              </a:defRPr>
            </a:lvl7pPr>
            <a:lvl8pPr lvl="7">
              <a:spcBef>
                <a:spcPts val="0"/>
              </a:spcBef>
              <a:spcAft>
                <a:spcPts val="0"/>
              </a:spcAft>
              <a:buClr>
                <a:schemeClr val="dk2"/>
              </a:buClr>
              <a:buSzPts val="9600"/>
              <a:buNone/>
              <a:defRPr sz="9600">
                <a:solidFill>
                  <a:schemeClr val="dk2"/>
                </a:solidFill>
              </a:defRPr>
            </a:lvl8pPr>
            <a:lvl9pPr lvl="8">
              <a:spcBef>
                <a:spcPts val="0"/>
              </a:spcBef>
              <a:spcAft>
                <a:spcPts val="0"/>
              </a:spcAft>
              <a:buClr>
                <a:schemeClr val="dk2"/>
              </a:buClr>
              <a:buSzPts val="9600"/>
              <a:buNone/>
              <a:defRPr sz="9600">
                <a:solidFill>
                  <a:schemeClr val="dk2"/>
                </a:solidFill>
              </a:defRPr>
            </a:lvl9pPr>
          </a:lstStyle>
          <a:p>
            <a:r>
              <a:t>xx%</a:t>
            </a:r>
          </a:p>
        </p:txBody>
      </p:sp>
      <p:sp>
        <p:nvSpPr>
          <p:cNvPr id="56" name="Google Shape;56;p11"/>
          <p:cNvSpPr txBox="1">
            <a:spLocks noGrp="1"/>
          </p:cNvSpPr>
          <p:nvPr>
            <p:ph type="subTitle" idx="1"/>
          </p:nvPr>
        </p:nvSpPr>
        <p:spPr>
          <a:xfrm>
            <a:off x="3025075" y="3218500"/>
            <a:ext cx="5405700" cy="49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1600"/>
              </a:spcBef>
              <a:spcAft>
                <a:spcPts val="0"/>
              </a:spcAft>
              <a:buSzPts val="1600"/>
              <a:buNone/>
              <a:defRPr sz="1600"/>
            </a:lvl3pPr>
            <a:lvl4pPr lvl="3" rtl="0">
              <a:lnSpc>
                <a:spcPct val="100000"/>
              </a:lnSpc>
              <a:spcBef>
                <a:spcPts val="1600"/>
              </a:spcBef>
              <a:spcAft>
                <a:spcPts val="0"/>
              </a:spcAft>
              <a:buSzPts val="1600"/>
              <a:buNone/>
              <a:defRPr sz="1600"/>
            </a:lvl4pPr>
            <a:lvl5pPr lvl="4" rtl="0">
              <a:lnSpc>
                <a:spcPct val="100000"/>
              </a:lnSpc>
              <a:spcBef>
                <a:spcPts val="1600"/>
              </a:spcBef>
              <a:spcAft>
                <a:spcPts val="0"/>
              </a:spcAft>
              <a:buSzPts val="1600"/>
              <a:buNone/>
              <a:defRPr sz="1600"/>
            </a:lvl5pPr>
            <a:lvl6pPr lvl="5" rtl="0">
              <a:lnSpc>
                <a:spcPct val="100000"/>
              </a:lnSpc>
              <a:spcBef>
                <a:spcPts val="1600"/>
              </a:spcBef>
              <a:spcAft>
                <a:spcPts val="0"/>
              </a:spcAft>
              <a:buSzPts val="1600"/>
              <a:buNone/>
              <a:defRPr sz="1600"/>
            </a:lvl6pPr>
            <a:lvl7pPr lvl="6" rtl="0">
              <a:lnSpc>
                <a:spcPct val="100000"/>
              </a:lnSpc>
              <a:spcBef>
                <a:spcPts val="1600"/>
              </a:spcBef>
              <a:spcAft>
                <a:spcPts val="0"/>
              </a:spcAft>
              <a:buSzPts val="1600"/>
              <a:buNone/>
              <a:defRPr sz="1600"/>
            </a:lvl7pPr>
            <a:lvl8pPr lvl="7" rtl="0">
              <a:lnSpc>
                <a:spcPct val="100000"/>
              </a:lnSpc>
              <a:spcBef>
                <a:spcPts val="1600"/>
              </a:spcBef>
              <a:spcAft>
                <a:spcPts val="0"/>
              </a:spcAft>
              <a:buSzPts val="1600"/>
              <a:buNone/>
              <a:defRPr sz="1600"/>
            </a:lvl8pPr>
            <a:lvl9pPr lvl="8" rtl="0">
              <a:lnSpc>
                <a:spcPct val="100000"/>
              </a:lnSpc>
              <a:spcBef>
                <a:spcPts val="1600"/>
              </a:spcBef>
              <a:spcAft>
                <a:spcPts val="1600"/>
              </a:spcAft>
              <a:buSzPts val="1600"/>
              <a:buNone/>
              <a:defRPr sz="1600"/>
            </a:lvl9pPr>
          </a:lstStyle>
          <a:p>
            <a:endParaRPr/>
          </a:p>
        </p:txBody>
      </p:sp>
      <p:sp>
        <p:nvSpPr>
          <p:cNvPr id="57" name="Google Shape;57;p11"/>
          <p:cNvSpPr>
            <a:spLocks noGrp="1"/>
          </p:cNvSpPr>
          <p:nvPr>
            <p:ph type="pic" idx="2"/>
          </p:nvPr>
        </p:nvSpPr>
        <p:spPr>
          <a:xfrm>
            <a:off x="1825" y="0"/>
            <a:ext cx="2727900" cy="5143500"/>
          </a:xfrm>
          <a:prstGeom prst="rect">
            <a:avLst/>
          </a:prstGeom>
          <a:noFill/>
          <a:ln>
            <a:noFill/>
          </a:ln>
        </p:spPr>
      </p:sp>
      <p:cxnSp>
        <p:nvCxnSpPr>
          <p:cNvPr id="58" name="Google Shape;58;p11"/>
          <p:cNvCxnSpPr/>
          <p:nvPr/>
        </p:nvCxnSpPr>
        <p:spPr>
          <a:xfrm>
            <a:off x="-6600" y="322535"/>
            <a:ext cx="9157200" cy="0"/>
          </a:xfrm>
          <a:prstGeom prst="straightConnector1">
            <a:avLst/>
          </a:prstGeom>
          <a:noFill/>
          <a:ln w="19050" cap="flat" cmpd="sng">
            <a:solidFill>
              <a:schemeClr val="dk2"/>
            </a:solidFill>
            <a:prstDash val="lgDash"/>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Raleway"/>
              <a:buChar char="●"/>
              <a:defRPr>
                <a:solidFill>
                  <a:schemeClr val="dk1"/>
                </a:solidFill>
                <a:latin typeface="Raleway"/>
                <a:ea typeface="Raleway"/>
                <a:cs typeface="Raleway"/>
                <a:sym typeface="Raleway"/>
              </a:defRPr>
            </a:lvl1pPr>
            <a:lvl2pPr marL="914400" lvl="1" indent="-317500">
              <a:lnSpc>
                <a:spcPct val="100000"/>
              </a:lnSpc>
              <a:spcBef>
                <a:spcPts val="1600"/>
              </a:spcBef>
              <a:spcAft>
                <a:spcPts val="0"/>
              </a:spcAft>
              <a:buClr>
                <a:schemeClr val="dk1"/>
              </a:buClr>
              <a:buSzPts val="1400"/>
              <a:buFont typeface="Raleway"/>
              <a:buChar char="○"/>
              <a:defRPr>
                <a:solidFill>
                  <a:schemeClr val="dk1"/>
                </a:solidFill>
                <a:latin typeface="Raleway"/>
                <a:ea typeface="Raleway"/>
                <a:cs typeface="Raleway"/>
                <a:sym typeface="Raleway"/>
              </a:defRPr>
            </a:lvl2pPr>
            <a:lvl3pPr marL="1371600" lvl="2" indent="-317500">
              <a:lnSpc>
                <a:spcPct val="100000"/>
              </a:lnSpc>
              <a:spcBef>
                <a:spcPts val="1600"/>
              </a:spcBef>
              <a:spcAft>
                <a:spcPts val="0"/>
              </a:spcAft>
              <a:buClr>
                <a:schemeClr val="dk1"/>
              </a:buClr>
              <a:buSzPts val="1400"/>
              <a:buFont typeface="Raleway"/>
              <a:buChar char="■"/>
              <a:defRPr>
                <a:solidFill>
                  <a:schemeClr val="dk1"/>
                </a:solidFill>
                <a:latin typeface="Raleway"/>
                <a:ea typeface="Raleway"/>
                <a:cs typeface="Raleway"/>
                <a:sym typeface="Raleway"/>
              </a:defRPr>
            </a:lvl3pPr>
            <a:lvl4pPr marL="1828800" lvl="3" indent="-317500">
              <a:lnSpc>
                <a:spcPct val="100000"/>
              </a:lnSpc>
              <a:spcBef>
                <a:spcPts val="1600"/>
              </a:spcBef>
              <a:spcAft>
                <a:spcPts val="0"/>
              </a:spcAft>
              <a:buClr>
                <a:schemeClr val="dk1"/>
              </a:buClr>
              <a:buSzPts val="1400"/>
              <a:buFont typeface="Raleway"/>
              <a:buChar char="●"/>
              <a:defRPr>
                <a:solidFill>
                  <a:schemeClr val="dk1"/>
                </a:solidFill>
                <a:latin typeface="Raleway"/>
                <a:ea typeface="Raleway"/>
                <a:cs typeface="Raleway"/>
                <a:sym typeface="Raleway"/>
              </a:defRPr>
            </a:lvl4pPr>
            <a:lvl5pPr marL="2286000" lvl="4" indent="-317500">
              <a:lnSpc>
                <a:spcPct val="100000"/>
              </a:lnSpc>
              <a:spcBef>
                <a:spcPts val="1600"/>
              </a:spcBef>
              <a:spcAft>
                <a:spcPts val="0"/>
              </a:spcAft>
              <a:buClr>
                <a:schemeClr val="dk1"/>
              </a:buClr>
              <a:buSzPts val="1400"/>
              <a:buFont typeface="Raleway"/>
              <a:buChar char="○"/>
              <a:defRPr>
                <a:solidFill>
                  <a:schemeClr val="dk1"/>
                </a:solidFill>
                <a:latin typeface="Raleway"/>
                <a:ea typeface="Raleway"/>
                <a:cs typeface="Raleway"/>
                <a:sym typeface="Raleway"/>
              </a:defRPr>
            </a:lvl5pPr>
            <a:lvl6pPr marL="2743200" lvl="5" indent="-317500">
              <a:lnSpc>
                <a:spcPct val="100000"/>
              </a:lnSpc>
              <a:spcBef>
                <a:spcPts val="1600"/>
              </a:spcBef>
              <a:spcAft>
                <a:spcPts val="0"/>
              </a:spcAft>
              <a:buClr>
                <a:schemeClr val="dk1"/>
              </a:buClr>
              <a:buSzPts val="1400"/>
              <a:buFont typeface="Raleway"/>
              <a:buChar char="■"/>
              <a:defRPr>
                <a:solidFill>
                  <a:schemeClr val="dk1"/>
                </a:solidFill>
                <a:latin typeface="Raleway"/>
                <a:ea typeface="Raleway"/>
                <a:cs typeface="Raleway"/>
                <a:sym typeface="Raleway"/>
              </a:defRPr>
            </a:lvl6pPr>
            <a:lvl7pPr marL="3200400" lvl="6" indent="-317500">
              <a:lnSpc>
                <a:spcPct val="100000"/>
              </a:lnSpc>
              <a:spcBef>
                <a:spcPts val="1600"/>
              </a:spcBef>
              <a:spcAft>
                <a:spcPts val="0"/>
              </a:spcAft>
              <a:buClr>
                <a:schemeClr val="dk1"/>
              </a:buClr>
              <a:buSzPts val="1400"/>
              <a:buFont typeface="Raleway"/>
              <a:buChar char="●"/>
              <a:defRPr>
                <a:solidFill>
                  <a:schemeClr val="dk1"/>
                </a:solidFill>
                <a:latin typeface="Raleway"/>
                <a:ea typeface="Raleway"/>
                <a:cs typeface="Raleway"/>
                <a:sym typeface="Raleway"/>
              </a:defRPr>
            </a:lvl7pPr>
            <a:lvl8pPr marL="3657600" lvl="7" indent="-317500">
              <a:lnSpc>
                <a:spcPct val="100000"/>
              </a:lnSpc>
              <a:spcBef>
                <a:spcPts val="1600"/>
              </a:spcBef>
              <a:spcAft>
                <a:spcPts val="0"/>
              </a:spcAft>
              <a:buClr>
                <a:schemeClr val="dk1"/>
              </a:buClr>
              <a:buSzPts val="1400"/>
              <a:buFont typeface="Raleway"/>
              <a:buChar char="○"/>
              <a:defRPr>
                <a:solidFill>
                  <a:schemeClr val="dk1"/>
                </a:solidFill>
                <a:latin typeface="Raleway"/>
                <a:ea typeface="Raleway"/>
                <a:cs typeface="Raleway"/>
                <a:sym typeface="Raleway"/>
              </a:defRPr>
            </a:lvl8pPr>
            <a:lvl9pPr marL="4114800" lvl="8" indent="-317500">
              <a:lnSpc>
                <a:spcPct val="100000"/>
              </a:lnSpc>
              <a:spcBef>
                <a:spcPts val="1600"/>
              </a:spcBef>
              <a:spcAft>
                <a:spcPts val="1600"/>
              </a:spcAft>
              <a:buClr>
                <a:schemeClr val="dk1"/>
              </a:buClr>
              <a:buSzPts val="1400"/>
              <a:buFont typeface="Raleway"/>
              <a:buChar char="■"/>
              <a:defRPr>
                <a:solidFill>
                  <a:schemeClr val="dk1"/>
                </a:solidFill>
                <a:latin typeface="Raleway"/>
                <a:ea typeface="Raleway"/>
                <a:cs typeface="Raleway"/>
                <a:sym typeface="Raleway"/>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 id="2147483665" r:id="rId13"/>
    <p:sldLayoutId id="2147483670" r:id="rId14"/>
    <p:sldLayoutId id="2147483671"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10.png"/><Relationship Id="rId1" Type="http://schemas.openxmlformats.org/officeDocument/2006/relationships/slideLayout" Target="../slideLayouts/slideLayout14.xml"/><Relationship Id="rId4" Type="http://schemas.openxmlformats.org/officeDocument/2006/relationships/image" Target="../media/image11.emf"/></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image" Target="../media/image18.png"/><Relationship Id="rId1" Type="http://schemas.openxmlformats.org/officeDocument/2006/relationships/slideLayout" Target="../slideLayouts/slideLayout15.xml"/><Relationship Id="rId4" Type="http://schemas.openxmlformats.org/officeDocument/2006/relationships/image" Target="../media/image7.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6.jpg"/><Relationship Id="rId5" Type="http://schemas.openxmlformats.org/officeDocument/2006/relationships/image" Target="../media/image25.jpeg"/><Relationship Id="rId4" Type="http://schemas.openxmlformats.org/officeDocument/2006/relationships/image" Target="../media/image2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Google Shape;177;p29"/>
          <p:cNvPicPr preferRelativeResize="0">
            <a:picLocks noGrp="1"/>
          </p:cNvPicPr>
          <p:nvPr>
            <p:ph type="pic" idx="2"/>
          </p:nvPr>
        </p:nvPicPr>
        <p:blipFill rotWithShape="1">
          <a:blip r:embed="rId3">
            <a:alphaModFix/>
          </a:blip>
          <a:srcRect l="7680" r="36942"/>
          <a:stretch/>
        </p:blipFill>
        <p:spPr>
          <a:xfrm>
            <a:off x="4857900" y="0"/>
            <a:ext cx="4286100" cy="5143499"/>
          </a:xfrm>
          <a:prstGeom prst="rect">
            <a:avLst/>
          </a:prstGeom>
        </p:spPr>
      </p:pic>
      <p:sp>
        <p:nvSpPr>
          <p:cNvPr id="178" name="Google Shape;178;p29"/>
          <p:cNvSpPr/>
          <p:nvPr/>
        </p:nvSpPr>
        <p:spPr>
          <a:xfrm>
            <a:off x="4620150" y="0"/>
            <a:ext cx="2058600" cy="5143500"/>
          </a:xfrm>
          <a:prstGeom prst="rect">
            <a:avLst/>
          </a:prstGeom>
          <a:gradFill>
            <a:gsLst>
              <a:gs pos="0">
                <a:schemeClr val="lt1"/>
              </a:gs>
              <a:gs pos="35000">
                <a:schemeClr val="l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9"/>
          <p:cNvSpPr txBox="1">
            <a:spLocks noGrp="1"/>
          </p:cNvSpPr>
          <p:nvPr>
            <p:ph type="ctrTitle"/>
          </p:nvPr>
        </p:nvSpPr>
        <p:spPr>
          <a:xfrm>
            <a:off x="214635" y="100963"/>
            <a:ext cx="5434815" cy="358681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800" dirty="0"/>
              <a:t>Delhi Metro Connectivity</a:t>
            </a:r>
            <a:endParaRPr sz="5800" dirty="0"/>
          </a:p>
          <a:p>
            <a:pPr marL="0" lvl="0" indent="0" algn="l" rtl="0">
              <a:spcBef>
                <a:spcPts val="1000"/>
              </a:spcBef>
              <a:spcAft>
                <a:spcPts val="0"/>
              </a:spcAft>
              <a:buNone/>
            </a:pPr>
            <a:r>
              <a:rPr lang="en" sz="2800" dirty="0">
                <a:solidFill>
                  <a:schemeClr val="dk2"/>
                </a:solidFill>
                <a:latin typeface="Montserrat SemiBold"/>
                <a:ea typeface="Montserrat SemiBold"/>
                <a:cs typeface="Montserrat SemiBold"/>
                <a:sym typeface="Montserrat SemiBold"/>
              </a:rPr>
              <a:t>Project By</a:t>
            </a:r>
            <a:br>
              <a:rPr lang="en" sz="2800" dirty="0">
                <a:solidFill>
                  <a:schemeClr val="dk2"/>
                </a:solidFill>
                <a:latin typeface="Montserrat SemiBold"/>
                <a:ea typeface="Montserrat SemiBold"/>
                <a:cs typeface="Montserrat SemiBold"/>
                <a:sym typeface="Montserrat SemiBold"/>
              </a:rPr>
            </a:br>
            <a:r>
              <a:rPr lang="en" sz="2800" dirty="0">
                <a:solidFill>
                  <a:schemeClr val="dk2"/>
                </a:solidFill>
                <a:latin typeface="Montserrat SemiBold"/>
                <a:ea typeface="Montserrat SemiBold"/>
                <a:cs typeface="Montserrat SemiBold"/>
                <a:sym typeface="Montserrat SemiBold"/>
              </a:rPr>
              <a:t>Anishka Agarwal</a:t>
            </a:r>
            <a:br>
              <a:rPr lang="en" sz="2800" dirty="0">
                <a:solidFill>
                  <a:schemeClr val="dk2"/>
                </a:solidFill>
                <a:latin typeface="Montserrat SemiBold"/>
                <a:ea typeface="Montserrat SemiBold"/>
                <a:cs typeface="Montserrat SemiBold"/>
                <a:sym typeface="Montserrat SemiBold"/>
              </a:rPr>
            </a:br>
            <a:r>
              <a:rPr lang="en" sz="2800" dirty="0">
                <a:solidFill>
                  <a:schemeClr val="dk2"/>
                </a:solidFill>
                <a:latin typeface="Montserrat SemiBold"/>
                <a:ea typeface="Montserrat SemiBold"/>
                <a:cs typeface="Montserrat SemiBold"/>
                <a:sym typeface="Montserrat SemiBold"/>
              </a:rPr>
              <a:t>1</a:t>
            </a:r>
            <a:r>
              <a:rPr lang="en" sz="2800" baseline="30000" dirty="0">
                <a:solidFill>
                  <a:schemeClr val="dk2"/>
                </a:solidFill>
                <a:latin typeface="Montserrat SemiBold"/>
                <a:ea typeface="Montserrat SemiBold"/>
                <a:cs typeface="Montserrat SemiBold"/>
                <a:sym typeface="Montserrat SemiBold"/>
              </a:rPr>
              <a:t>st</a:t>
            </a:r>
            <a:r>
              <a:rPr lang="en" sz="2800" dirty="0">
                <a:solidFill>
                  <a:schemeClr val="dk2"/>
                </a:solidFill>
                <a:latin typeface="Montserrat SemiBold"/>
                <a:ea typeface="Montserrat SemiBold"/>
                <a:cs typeface="Montserrat SemiBold"/>
                <a:sym typeface="Montserrat SemiBold"/>
              </a:rPr>
              <a:t> year Btech CSE</a:t>
            </a:r>
            <a:endParaRPr sz="2800" dirty="0">
              <a:solidFill>
                <a:schemeClr val="dk2"/>
              </a:solidFill>
              <a:latin typeface="Montserrat SemiBold"/>
              <a:ea typeface="Montserrat SemiBold"/>
              <a:cs typeface="Montserrat SemiBold"/>
              <a:sym typeface="Montserrat SemiBold"/>
            </a:endParaRPr>
          </a:p>
        </p:txBody>
      </p:sp>
      <p:sp>
        <p:nvSpPr>
          <p:cNvPr id="180" name="Google Shape;180;p29"/>
          <p:cNvSpPr txBox="1">
            <a:spLocks noGrp="1"/>
          </p:cNvSpPr>
          <p:nvPr>
            <p:ph type="subTitle" idx="1"/>
          </p:nvPr>
        </p:nvSpPr>
        <p:spPr>
          <a:xfrm>
            <a:off x="713225" y="4116625"/>
            <a:ext cx="4110900" cy="41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ICP Hackathon 2024</a:t>
            </a:r>
          </a:p>
          <a:p>
            <a:pPr marL="0" lvl="0" indent="0" algn="l" rtl="0">
              <a:spcBef>
                <a:spcPts val="0"/>
              </a:spcBef>
              <a:spcAft>
                <a:spcPts val="0"/>
              </a:spcAft>
              <a:buNone/>
            </a:pPr>
            <a:endParaRPr dirty="0"/>
          </a:p>
        </p:txBody>
      </p:sp>
      <p:cxnSp>
        <p:nvCxnSpPr>
          <p:cNvPr id="181" name="Google Shape;181;p29"/>
          <p:cNvCxnSpPr/>
          <p:nvPr/>
        </p:nvCxnSpPr>
        <p:spPr>
          <a:xfrm>
            <a:off x="1825" y="3902200"/>
            <a:ext cx="9157200" cy="0"/>
          </a:xfrm>
          <a:prstGeom prst="straightConnector1">
            <a:avLst/>
          </a:prstGeom>
          <a:noFill/>
          <a:ln w="19050" cap="flat" cmpd="sng">
            <a:solidFill>
              <a:schemeClr val="dk2"/>
            </a:solidFill>
            <a:prstDash val="lgDash"/>
            <a:round/>
            <a:headEnd type="none" w="med" len="med"/>
            <a:tailEnd type="none" w="med" len="med"/>
          </a:ln>
        </p:spPr>
      </p:cxnSp>
      <p:cxnSp>
        <p:nvCxnSpPr>
          <p:cNvPr id="182" name="Google Shape;182;p29"/>
          <p:cNvCxnSpPr/>
          <p:nvPr/>
        </p:nvCxnSpPr>
        <p:spPr>
          <a:xfrm>
            <a:off x="1825" y="4741150"/>
            <a:ext cx="9157200" cy="0"/>
          </a:xfrm>
          <a:prstGeom prst="straightConnector1">
            <a:avLst/>
          </a:prstGeom>
          <a:noFill/>
          <a:ln w="38100" cap="flat" cmpd="sng">
            <a:solidFill>
              <a:schemeClr val="dk2"/>
            </a:solidFill>
            <a:prstDash val="solid"/>
            <a:round/>
            <a:headEnd type="none" w="med" len="med"/>
            <a:tailEnd type="none" w="med" len="med"/>
          </a:ln>
        </p:spPr>
      </p:cxnSp>
      <p:pic>
        <p:nvPicPr>
          <p:cNvPr id="3074" name="Picture 2" descr="Delhi Metro png images | PNGWing">
            <a:extLst>
              <a:ext uri="{FF2B5EF4-FFF2-40B4-BE49-F238E27FC236}">
                <a16:creationId xmlns:a16="http://schemas.microsoft.com/office/drawing/2014/main" id="{00102384-CB3E-C3C4-F591-82C6D38AF3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0966" y="3947161"/>
            <a:ext cx="1152049" cy="7666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34D31-BEB5-55D1-1E9D-46A22C732B68}"/>
              </a:ext>
            </a:extLst>
          </p:cNvPr>
          <p:cNvSpPr>
            <a:spLocks noGrp="1"/>
          </p:cNvSpPr>
          <p:nvPr>
            <p:ph type="title"/>
          </p:nvPr>
        </p:nvSpPr>
        <p:spPr>
          <a:xfrm>
            <a:off x="720000" y="311211"/>
            <a:ext cx="7704000" cy="572700"/>
          </a:xfrm>
        </p:spPr>
        <p:txBody>
          <a:bodyPr/>
          <a:lstStyle/>
          <a:p>
            <a:r>
              <a:rPr lang="en-IN" dirty="0"/>
              <a:t>Data analysis (</a:t>
            </a:r>
            <a:r>
              <a:rPr lang="en-IN" dirty="0" err="1"/>
              <a:t>PowerBI</a:t>
            </a:r>
            <a:r>
              <a:rPr lang="en-IN" dirty="0"/>
              <a:t>) </a:t>
            </a:r>
          </a:p>
        </p:txBody>
      </p:sp>
      <p:pic>
        <p:nvPicPr>
          <p:cNvPr id="4" name="Picture 3">
            <a:extLst>
              <a:ext uri="{FF2B5EF4-FFF2-40B4-BE49-F238E27FC236}">
                <a16:creationId xmlns:a16="http://schemas.microsoft.com/office/drawing/2014/main" id="{FFB3DE6F-6CF4-7415-85A5-C6CE065B7F0D}"/>
              </a:ext>
            </a:extLst>
          </p:cNvPr>
          <p:cNvPicPr>
            <a:picLocks noChangeAspect="1"/>
          </p:cNvPicPr>
          <p:nvPr/>
        </p:nvPicPr>
        <p:blipFill>
          <a:blip r:embed="rId2"/>
          <a:stretch>
            <a:fillRect/>
          </a:stretch>
        </p:blipFill>
        <p:spPr>
          <a:xfrm>
            <a:off x="0" y="967211"/>
            <a:ext cx="9144000" cy="4125775"/>
          </a:xfrm>
          <a:prstGeom prst="rect">
            <a:avLst/>
          </a:prstGeom>
        </p:spPr>
      </p:pic>
      <p:graphicFrame>
        <p:nvGraphicFramePr>
          <p:cNvPr id="5" name="Object 4">
            <a:extLst>
              <a:ext uri="{FF2B5EF4-FFF2-40B4-BE49-F238E27FC236}">
                <a16:creationId xmlns:a16="http://schemas.microsoft.com/office/drawing/2014/main" id="{0149FD1B-2FB7-92D6-FB52-B1F06C67AD91}"/>
              </a:ext>
            </a:extLst>
          </p:cNvPr>
          <p:cNvGraphicFramePr>
            <a:graphicFrameLocks noChangeAspect="1"/>
          </p:cNvGraphicFramePr>
          <p:nvPr>
            <p:extLst>
              <p:ext uri="{D42A27DB-BD31-4B8C-83A1-F6EECF244321}">
                <p14:modId xmlns:p14="http://schemas.microsoft.com/office/powerpoint/2010/main" val="3794848525"/>
              </p:ext>
            </p:extLst>
          </p:nvPr>
        </p:nvGraphicFramePr>
        <p:xfrm>
          <a:off x="6963897" y="4575461"/>
          <a:ext cx="2263775" cy="517525"/>
        </p:xfrm>
        <a:graphic>
          <a:graphicData uri="http://schemas.openxmlformats.org/presentationml/2006/ole">
            <mc:AlternateContent xmlns:mc="http://schemas.openxmlformats.org/markup-compatibility/2006">
              <mc:Choice xmlns:v="urn:schemas-microsoft-com:vml" Requires="v">
                <p:oleObj name="Packager Shell Object" showAsIcon="1" r:id="rId3" imgW="2263034" imgH="517956" progId="Package">
                  <p:embed/>
                </p:oleObj>
              </mc:Choice>
              <mc:Fallback>
                <p:oleObj name="Packager Shell Object" showAsIcon="1" r:id="rId3" imgW="2263034" imgH="517956" progId="Package">
                  <p:embed/>
                  <p:pic>
                    <p:nvPicPr>
                      <p:cNvPr id="0" name=""/>
                      <p:cNvPicPr/>
                      <p:nvPr/>
                    </p:nvPicPr>
                    <p:blipFill>
                      <a:blip r:embed="rId4"/>
                      <a:stretch>
                        <a:fillRect/>
                      </a:stretch>
                    </p:blipFill>
                    <p:spPr>
                      <a:xfrm>
                        <a:off x="6963897" y="4575461"/>
                        <a:ext cx="2263775" cy="517525"/>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B91BFC28-4CC2-CE5E-CA10-4164D57F314D}"/>
              </a:ext>
            </a:extLst>
          </p:cNvPr>
          <p:cNvSpPr txBox="1"/>
          <p:nvPr/>
        </p:nvSpPr>
        <p:spPr>
          <a:xfrm>
            <a:off x="6906322" y="4267684"/>
            <a:ext cx="2096429" cy="307777"/>
          </a:xfrm>
          <a:prstGeom prst="rect">
            <a:avLst/>
          </a:prstGeom>
          <a:noFill/>
        </p:spPr>
        <p:txBody>
          <a:bodyPr wrap="square" rtlCol="0">
            <a:spAutoFit/>
          </a:bodyPr>
          <a:lstStyle/>
          <a:p>
            <a:r>
              <a:rPr lang="en-IN" dirty="0">
                <a:highlight>
                  <a:srgbClr val="C0C0C0"/>
                </a:highlight>
              </a:rPr>
              <a:t>Click here for full report</a:t>
            </a:r>
          </a:p>
        </p:txBody>
      </p:sp>
      <p:pic>
        <p:nvPicPr>
          <p:cNvPr id="9" name="Graphic 8" descr="Back with solid fill">
            <a:extLst>
              <a:ext uri="{FF2B5EF4-FFF2-40B4-BE49-F238E27FC236}">
                <a16:creationId xmlns:a16="http://schemas.microsoft.com/office/drawing/2014/main" id="{D0528414-02B8-380B-21DB-FD14130FAF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949991">
            <a:off x="8767011" y="4435945"/>
            <a:ext cx="359730" cy="359730"/>
          </a:xfrm>
          <a:prstGeom prst="rect">
            <a:avLst/>
          </a:prstGeom>
        </p:spPr>
      </p:pic>
    </p:spTree>
    <p:extLst>
      <p:ext uri="{BB962C8B-B14F-4D97-AF65-F5344CB8AC3E}">
        <p14:creationId xmlns:p14="http://schemas.microsoft.com/office/powerpoint/2010/main" val="540238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30E67B-CB4A-576E-594F-851C9A501ABA}"/>
              </a:ext>
            </a:extLst>
          </p:cNvPr>
          <p:cNvPicPr>
            <a:picLocks noChangeAspect="1"/>
          </p:cNvPicPr>
          <p:nvPr/>
        </p:nvPicPr>
        <p:blipFill>
          <a:blip r:embed="rId2"/>
          <a:stretch>
            <a:fillRect/>
          </a:stretch>
        </p:blipFill>
        <p:spPr>
          <a:xfrm>
            <a:off x="0" y="862429"/>
            <a:ext cx="9144000" cy="3864689"/>
          </a:xfrm>
          <a:prstGeom prst="rect">
            <a:avLst/>
          </a:prstGeom>
        </p:spPr>
      </p:pic>
      <p:sp>
        <p:nvSpPr>
          <p:cNvPr id="4" name="TextBox 3">
            <a:extLst>
              <a:ext uri="{FF2B5EF4-FFF2-40B4-BE49-F238E27FC236}">
                <a16:creationId xmlns:a16="http://schemas.microsoft.com/office/drawing/2014/main" id="{56E0A8AE-DC9E-1059-2AC8-434A84458391}"/>
              </a:ext>
            </a:extLst>
          </p:cNvPr>
          <p:cNvSpPr txBox="1"/>
          <p:nvPr/>
        </p:nvSpPr>
        <p:spPr>
          <a:xfrm>
            <a:off x="89210" y="416382"/>
            <a:ext cx="3288080" cy="400110"/>
          </a:xfrm>
          <a:prstGeom prst="rect">
            <a:avLst/>
          </a:prstGeom>
          <a:noFill/>
        </p:spPr>
        <p:txBody>
          <a:bodyPr wrap="none" rtlCol="0">
            <a:spAutoFit/>
          </a:bodyPr>
          <a:lstStyle/>
          <a:p>
            <a:r>
              <a:rPr lang="en-IN" sz="2000" b="1" dirty="0">
                <a:solidFill>
                  <a:schemeClr val="tx1"/>
                </a:solidFill>
                <a:latin typeface="Poppins" panose="00000500000000000000" pitchFamily="2" charset="0"/>
                <a:cs typeface="Poppins" panose="00000500000000000000" pitchFamily="2" charset="0"/>
              </a:rPr>
              <a:t>Data analysis (Python) </a:t>
            </a:r>
          </a:p>
        </p:txBody>
      </p:sp>
      <p:sp>
        <p:nvSpPr>
          <p:cNvPr id="5" name="Arrow: Right 4">
            <a:extLst>
              <a:ext uri="{FF2B5EF4-FFF2-40B4-BE49-F238E27FC236}">
                <a16:creationId xmlns:a16="http://schemas.microsoft.com/office/drawing/2014/main" id="{63C22D7D-5DD2-BA28-BB52-7D9ABB8B398F}"/>
              </a:ext>
            </a:extLst>
          </p:cNvPr>
          <p:cNvSpPr/>
          <p:nvPr/>
        </p:nvSpPr>
        <p:spPr>
          <a:xfrm>
            <a:off x="3278458" y="456603"/>
            <a:ext cx="505522" cy="31966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graphicFrame>
        <p:nvGraphicFramePr>
          <p:cNvPr id="6" name="Object 5">
            <a:extLst>
              <a:ext uri="{FF2B5EF4-FFF2-40B4-BE49-F238E27FC236}">
                <a16:creationId xmlns:a16="http://schemas.microsoft.com/office/drawing/2014/main" id="{A94F3681-6440-AC5C-CB75-20785858CF14}"/>
              </a:ext>
            </a:extLst>
          </p:cNvPr>
          <p:cNvGraphicFramePr>
            <a:graphicFrameLocks noChangeAspect="1"/>
          </p:cNvGraphicFramePr>
          <p:nvPr>
            <p:extLst>
              <p:ext uri="{D42A27DB-BD31-4B8C-83A1-F6EECF244321}">
                <p14:modId xmlns:p14="http://schemas.microsoft.com/office/powerpoint/2010/main" val="749735061"/>
              </p:ext>
            </p:extLst>
          </p:nvPr>
        </p:nvGraphicFramePr>
        <p:xfrm>
          <a:off x="7229360" y="4209593"/>
          <a:ext cx="1616075" cy="517525"/>
        </p:xfrm>
        <a:graphic>
          <a:graphicData uri="http://schemas.openxmlformats.org/presentationml/2006/ole">
            <mc:AlternateContent xmlns:mc="http://schemas.openxmlformats.org/markup-compatibility/2006">
              <mc:Choice xmlns:v="urn:schemas-microsoft-com:vml" Requires="v">
                <p:oleObj name="Packager Shell Object" showAsIcon="1" r:id="rId3" imgW="1615298" imgH="517956" progId="Package">
                  <p:embed/>
                </p:oleObj>
              </mc:Choice>
              <mc:Fallback>
                <p:oleObj name="Packager Shell Object" showAsIcon="1" r:id="rId3" imgW="1615298" imgH="517956" progId="Package">
                  <p:embed/>
                  <p:pic>
                    <p:nvPicPr>
                      <p:cNvPr id="0" name=""/>
                      <p:cNvPicPr/>
                      <p:nvPr/>
                    </p:nvPicPr>
                    <p:blipFill>
                      <a:blip r:embed="rId4"/>
                      <a:stretch>
                        <a:fillRect/>
                      </a:stretch>
                    </p:blipFill>
                    <p:spPr>
                      <a:xfrm>
                        <a:off x="7229360" y="4209593"/>
                        <a:ext cx="1616075" cy="517525"/>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E4971E3A-4D29-F19E-D1D6-B516E9963B0C}"/>
              </a:ext>
            </a:extLst>
          </p:cNvPr>
          <p:cNvSpPr txBox="1"/>
          <p:nvPr/>
        </p:nvSpPr>
        <p:spPr>
          <a:xfrm>
            <a:off x="6989182" y="3878847"/>
            <a:ext cx="2096429" cy="307777"/>
          </a:xfrm>
          <a:prstGeom prst="rect">
            <a:avLst/>
          </a:prstGeom>
          <a:noFill/>
        </p:spPr>
        <p:txBody>
          <a:bodyPr wrap="square">
            <a:spAutoFit/>
          </a:bodyPr>
          <a:lstStyle/>
          <a:p>
            <a:r>
              <a:rPr lang="en-IN" dirty="0">
                <a:highlight>
                  <a:srgbClr val="C0C0C0"/>
                </a:highlight>
              </a:rPr>
              <a:t>Click here for full report</a:t>
            </a:r>
          </a:p>
        </p:txBody>
      </p:sp>
    </p:spTree>
    <p:extLst>
      <p:ext uri="{BB962C8B-B14F-4D97-AF65-F5344CB8AC3E}">
        <p14:creationId xmlns:p14="http://schemas.microsoft.com/office/powerpoint/2010/main" val="336487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A6B285-028F-3C50-085B-F0C46895A4EF}"/>
              </a:ext>
            </a:extLst>
          </p:cNvPr>
          <p:cNvPicPr>
            <a:picLocks noChangeAspect="1"/>
          </p:cNvPicPr>
          <p:nvPr/>
        </p:nvPicPr>
        <p:blipFill>
          <a:blip r:embed="rId2"/>
          <a:stretch>
            <a:fillRect/>
          </a:stretch>
        </p:blipFill>
        <p:spPr>
          <a:xfrm>
            <a:off x="0" y="501002"/>
            <a:ext cx="9144000" cy="4141496"/>
          </a:xfrm>
          <a:prstGeom prst="rect">
            <a:avLst/>
          </a:prstGeom>
        </p:spPr>
      </p:pic>
    </p:spTree>
    <p:extLst>
      <p:ext uri="{BB962C8B-B14F-4D97-AF65-F5344CB8AC3E}">
        <p14:creationId xmlns:p14="http://schemas.microsoft.com/office/powerpoint/2010/main" val="837923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50563C-67DE-B6AE-D84D-6F4C11CFE282}"/>
              </a:ext>
            </a:extLst>
          </p:cNvPr>
          <p:cNvPicPr>
            <a:picLocks noChangeAspect="1"/>
          </p:cNvPicPr>
          <p:nvPr/>
        </p:nvPicPr>
        <p:blipFill>
          <a:blip r:embed="rId2"/>
          <a:stretch>
            <a:fillRect/>
          </a:stretch>
        </p:blipFill>
        <p:spPr>
          <a:xfrm>
            <a:off x="0" y="514109"/>
            <a:ext cx="9144000" cy="4115281"/>
          </a:xfrm>
          <a:prstGeom prst="rect">
            <a:avLst/>
          </a:prstGeom>
        </p:spPr>
      </p:pic>
    </p:spTree>
    <p:extLst>
      <p:ext uri="{BB962C8B-B14F-4D97-AF65-F5344CB8AC3E}">
        <p14:creationId xmlns:p14="http://schemas.microsoft.com/office/powerpoint/2010/main" val="4196185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F82AF5-2706-B2ED-74EE-A39D12E09F39}"/>
              </a:ext>
            </a:extLst>
          </p:cNvPr>
          <p:cNvPicPr>
            <a:picLocks noChangeAspect="1"/>
          </p:cNvPicPr>
          <p:nvPr/>
        </p:nvPicPr>
        <p:blipFill>
          <a:blip r:embed="rId2"/>
          <a:stretch>
            <a:fillRect/>
          </a:stretch>
        </p:blipFill>
        <p:spPr>
          <a:xfrm>
            <a:off x="0" y="524077"/>
            <a:ext cx="9144000" cy="4095345"/>
          </a:xfrm>
          <a:prstGeom prst="rect">
            <a:avLst/>
          </a:prstGeom>
        </p:spPr>
      </p:pic>
    </p:spTree>
    <p:extLst>
      <p:ext uri="{BB962C8B-B14F-4D97-AF65-F5344CB8AC3E}">
        <p14:creationId xmlns:p14="http://schemas.microsoft.com/office/powerpoint/2010/main" val="1515291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97F7CE-A744-F428-3056-F4E907CCA865}"/>
              </a:ext>
            </a:extLst>
          </p:cNvPr>
          <p:cNvPicPr>
            <a:picLocks noChangeAspect="1"/>
          </p:cNvPicPr>
          <p:nvPr/>
        </p:nvPicPr>
        <p:blipFill>
          <a:blip r:embed="rId2"/>
          <a:stretch>
            <a:fillRect/>
          </a:stretch>
        </p:blipFill>
        <p:spPr>
          <a:xfrm>
            <a:off x="334537" y="240677"/>
            <a:ext cx="8222166" cy="4447048"/>
          </a:xfrm>
          <a:prstGeom prst="rect">
            <a:avLst/>
          </a:prstGeom>
        </p:spPr>
      </p:pic>
    </p:spTree>
    <p:extLst>
      <p:ext uri="{BB962C8B-B14F-4D97-AF65-F5344CB8AC3E}">
        <p14:creationId xmlns:p14="http://schemas.microsoft.com/office/powerpoint/2010/main" val="776887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834B11-7CD7-1FDE-1BA1-32E761788B96}"/>
              </a:ext>
            </a:extLst>
          </p:cNvPr>
          <p:cNvPicPr>
            <a:picLocks noChangeAspect="1"/>
          </p:cNvPicPr>
          <p:nvPr/>
        </p:nvPicPr>
        <p:blipFill>
          <a:blip r:embed="rId2"/>
          <a:stretch>
            <a:fillRect/>
          </a:stretch>
        </p:blipFill>
        <p:spPr>
          <a:xfrm>
            <a:off x="407653" y="0"/>
            <a:ext cx="8328694" cy="5143500"/>
          </a:xfrm>
          <a:prstGeom prst="rect">
            <a:avLst/>
          </a:prstGeom>
        </p:spPr>
      </p:pic>
    </p:spTree>
    <p:extLst>
      <p:ext uri="{BB962C8B-B14F-4D97-AF65-F5344CB8AC3E}">
        <p14:creationId xmlns:p14="http://schemas.microsoft.com/office/powerpoint/2010/main" val="3881176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cxnSp>
        <p:nvCxnSpPr>
          <p:cNvPr id="237" name="Google Shape;237;p33"/>
          <p:cNvCxnSpPr/>
          <p:nvPr/>
        </p:nvCxnSpPr>
        <p:spPr>
          <a:xfrm>
            <a:off x="1825" y="4741150"/>
            <a:ext cx="9157200" cy="0"/>
          </a:xfrm>
          <a:prstGeom prst="straightConnector1">
            <a:avLst/>
          </a:prstGeom>
          <a:noFill/>
          <a:ln w="38100" cap="flat" cmpd="sng">
            <a:solidFill>
              <a:schemeClr val="dk2"/>
            </a:solidFill>
            <a:prstDash val="solid"/>
            <a:round/>
            <a:headEnd type="none" w="med" len="med"/>
            <a:tailEnd type="none" w="med" len="med"/>
          </a:ln>
        </p:spPr>
      </p:cxnSp>
      <p:cxnSp>
        <p:nvCxnSpPr>
          <p:cNvPr id="232" name="Google Shape;232;p33"/>
          <p:cNvCxnSpPr/>
          <p:nvPr/>
        </p:nvCxnSpPr>
        <p:spPr>
          <a:xfrm>
            <a:off x="1825" y="1614451"/>
            <a:ext cx="9157200" cy="0"/>
          </a:xfrm>
          <a:prstGeom prst="straightConnector1">
            <a:avLst/>
          </a:prstGeom>
          <a:noFill/>
          <a:ln w="19050" cap="flat" cmpd="sng">
            <a:solidFill>
              <a:schemeClr val="dk2"/>
            </a:solidFill>
            <a:prstDash val="lgDash"/>
            <a:round/>
            <a:headEnd type="none" w="med" len="med"/>
            <a:tailEnd type="none" w="med" len="med"/>
          </a:ln>
        </p:spPr>
      </p:cxnSp>
      <p:pic>
        <p:nvPicPr>
          <p:cNvPr id="4" name="Google Shape;219;p32">
            <a:extLst>
              <a:ext uri="{FF2B5EF4-FFF2-40B4-BE49-F238E27FC236}">
                <a16:creationId xmlns:a16="http://schemas.microsoft.com/office/drawing/2014/main" id="{BC519D9A-C438-A715-E62C-FD6C64D2844E}"/>
              </a:ext>
            </a:extLst>
          </p:cNvPr>
          <p:cNvPicPr preferRelativeResize="0">
            <a:picLocks/>
          </p:cNvPicPr>
          <p:nvPr/>
        </p:nvPicPr>
        <p:blipFill rotWithShape="1">
          <a:blip r:embed="rId3">
            <a:alphaModFix/>
          </a:blip>
          <a:srcRect l="42385" r="23635"/>
          <a:stretch/>
        </p:blipFill>
        <p:spPr>
          <a:xfrm>
            <a:off x="-159175" y="3675"/>
            <a:ext cx="3107050" cy="5143500"/>
          </a:xfrm>
          <a:prstGeom prst="rect">
            <a:avLst/>
          </a:prstGeom>
          <a:noFill/>
          <a:ln>
            <a:noFill/>
          </a:ln>
        </p:spPr>
      </p:pic>
      <p:sp>
        <p:nvSpPr>
          <p:cNvPr id="231" name="Google Shape;231;p33"/>
          <p:cNvSpPr/>
          <p:nvPr/>
        </p:nvSpPr>
        <p:spPr>
          <a:xfrm flipH="1">
            <a:off x="2369025" y="-3675"/>
            <a:ext cx="1157700" cy="5143500"/>
          </a:xfrm>
          <a:prstGeom prst="rect">
            <a:avLst/>
          </a:prstGeom>
          <a:gradFill>
            <a:gsLst>
              <a:gs pos="0">
                <a:schemeClr val="lt1"/>
              </a:gs>
              <a:gs pos="52999">
                <a:schemeClr val="l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3"/>
          <p:cNvSpPr txBox="1">
            <a:spLocks noGrp="1"/>
          </p:cNvSpPr>
          <p:nvPr>
            <p:ph type="title"/>
          </p:nvPr>
        </p:nvSpPr>
        <p:spPr>
          <a:xfrm>
            <a:off x="3465659" y="2431479"/>
            <a:ext cx="5678341" cy="102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FUTURE OF DELHI METRO</a:t>
            </a:r>
            <a:endParaRPr dirty="0"/>
          </a:p>
        </p:txBody>
      </p:sp>
      <p:sp>
        <p:nvSpPr>
          <p:cNvPr id="234" name="Google Shape;234;p33"/>
          <p:cNvSpPr txBox="1">
            <a:spLocks noGrp="1"/>
          </p:cNvSpPr>
          <p:nvPr>
            <p:ph type="title" idx="2"/>
          </p:nvPr>
        </p:nvSpPr>
        <p:spPr>
          <a:xfrm>
            <a:off x="3681250" y="424069"/>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Tree>
    <p:extLst>
      <p:ext uri="{BB962C8B-B14F-4D97-AF65-F5344CB8AC3E}">
        <p14:creationId xmlns:p14="http://schemas.microsoft.com/office/powerpoint/2010/main" val="4198242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22" name="Google Shape;222;p32"/>
          <p:cNvSpPr txBox="1">
            <a:spLocks noGrp="1"/>
          </p:cNvSpPr>
          <p:nvPr>
            <p:ph type="title"/>
          </p:nvPr>
        </p:nvSpPr>
        <p:spPr>
          <a:xfrm>
            <a:off x="246726" y="569866"/>
            <a:ext cx="8802678" cy="7259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b="1" dirty="0">
                <a:latin typeface="Poppins" panose="00000500000000000000" pitchFamily="2" charset="0"/>
                <a:cs typeface="Poppins" panose="00000500000000000000" pitchFamily="2" charset="0"/>
              </a:rPr>
              <a:t>Technological advancements &amp; Strategic expansion</a:t>
            </a:r>
            <a:endParaRPr sz="2800" b="1" dirty="0">
              <a:latin typeface="Poppins" panose="00000500000000000000" pitchFamily="2" charset="0"/>
              <a:cs typeface="Poppins" panose="00000500000000000000" pitchFamily="2" charset="0"/>
            </a:endParaRPr>
          </a:p>
        </p:txBody>
      </p:sp>
      <p:sp>
        <p:nvSpPr>
          <p:cNvPr id="223" name="Google Shape;223;p32"/>
          <p:cNvSpPr txBox="1">
            <a:spLocks noGrp="1"/>
          </p:cNvSpPr>
          <p:nvPr>
            <p:ph type="subTitle" idx="1"/>
          </p:nvPr>
        </p:nvSpPr>
        <p:spPr>
          <a:xfrm>
            <a:off x="0" y="1178888"/>
            <a:ext cx="9232376" cy="318910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300" b="0" i="0" dirty="0">
                <a:solidFill>
                  <a:schemeClr val="bg2">
                    <a:lumMod val="20000"/>
                    <a:lumOff val="80000"/>
                  </a:schemeClr>
                </a:solidFill>
                <a:effectLst/>
                <a:latin typeface="Poppins" panose="00000500000000000000" pitchFamily="2" charset="0"/>
                <a:cs typeface="Poppins" panose="00000500000000000000" pitchFamily="2" charset="0"/>
              </a:rPr>
              <a:t>The future of the Delhi Metro looks promising, with several plans and projects aimed at expanding and enhancing the system. </a:t>
            </a:r>
          </a:p>
          <a:p>
            <a:pPr marL="285750" indent="-285750">
              <a:buClr>
                <a:schemeClr val="dk1"/>
              </a:buClr>
              <a:buSzPts val="1100"/>
              <a:buFont typeface="Wingdings" panose="05000000000000000000" pitchFamily="2" charset="2"/>
              <a:buChar char="§"/>
            </a:pPr>
            <a:r>
              <a:rPr lang="en-US" sz="1300" b="1" i="0" dirty="0">
                <a:solidFill>
                  <a:schemeClr val="bg2">
                    <a:lumMod val="20000"/>
                    <a:lumOff val="80000"/>
                  </a:schemeClr>
                </a:solidFill>
                <a:effectLst/>
                <a:latin typeface="Poppins" panose="00000500000000000000" pitchFamily="2" charset="0"/>
                <a:cs typeface="Poppins" panose="00000500000000000000" pitchFamily="2" charset="0"/>
              </a:rPr>
              <a:t>Network Expansion</a:t>
            </a:r>
            <a:r>
              <a:rPr lang="en-US" sz="1300" b="0" i="0" dirty="0">
                <a:solidFill>
                  <a:schemeClr val="bg2">
                    <a:lumMod val="20000"/>
                    <a:lumOff val="80000"/>
                  </a:schemeClr>
                </a:solidFill>
                <a:effectLst/>
                <a:latin typeface="Poppins" panose="00000500000000000000" pitchFamily="2" charset="0"/>
                <a:cs typeface="Poppins" panose="00000500000000000000" pitchFamily="2" charset="0"/>
              </a:rPr>
              <a:t>: The upcoming Phase IV, which includes new lines and extensions of existing ones, is expected to add around 104 kilometers to the network. This phase will improve connectivity to various parts of the National Capital Region (NCR).</a:t>
            </a:r>
          </a:p>
          <a:p>
            <a:pPr marL="285750" indent="-285750">
              <a:buClr>
                <a:schemeClr val="dk1"/>
              </a:buClr>
              <a:buSzPts val="1100"/>
              <a:buFont typeface="Wingdings" panose="05000000000000000000" pitchFamily="2" charset="2"/>
              <a:buChar char="§"/>
            </a:pPr>
            <a:endParaRPr lang="en-US" sz="1300" b="0" i="0" dirty="0">
              <a:solidFill>
                <a:schemeClr val="bg2">
                  <a:lumMod val="20000"/>
                  <a:lumOff val="80000"/>
                </a:schemeClr>
              </a:solidFill>
              <a:effectLst/>
              <a:latin typeface="Poppins" panose="00000500000000000000" pitchFamily="2" charset="0"/>
              <a:cs typeface="Poppins" panose="00000500000000000000" pitchFamily="2" charset="0"/>
            </a:endParaRPr>
          </a:p>
          <a:p>
            <a:pPr marL="285750" indent="-285750">
              <a:buClr>
                <a:schemeClr val="dk1"/>
              </a:buClr>
              <a:buSzPts val="1100"/>
              <a:buFont typeface="Wingdings" panose="05000000000000000000" pitchFamily="2" charset="2"/>
              <a:buChar char="§"/>
            </a:pPr>
            <a:r>
              <a:rPr lang="en-US" sz="1300" b="1" i="0" dirty="0">
                <a:solidFill>
                  <a:schemeClr val="bg2">
                    <a:lumMod val="20000"/>
                    <a:lumOff val="80000"/>
                  </a:schemeClr>
                </a:solidFill>
                <a:effectLst/>
                <a:latin typeface="Poppins" panose="00000500000000000000" pitchFamily="2" charset="0"/>
                <a:cs typeface="Poppins" panose="00000500000000000000" pitchFamily="2" charset="0"/>
              </a:rPr>
              <a:t>Advanced Technology and Automation</a:t>
            </a:r>
            <a:r>
              <a:rPr lang="en-US" sz="1300" b="0" i="0" dirty="0">
                <a:solidFill>
                  <a:schemeClr val="bg2">
                    <a:lumMod val="20000"/>
                    <a:lumOff val="80000"/>
                  </a:schemeClr>
                </a:solidFill>
                <a:effectLst/>
                <a:latin typeface="Poppins" panose="00000500000000000000" pitchFamily="2" charset="0"/>
                <a:cs typeface="Poppins" panose="00000500000000000000" pitchFamily="2" charset="0"/>
              </a:rPr>
              <a:t>: The Delhi Metro is set to adopt more advanced technologies, including driverless train operations on additional lines. The use of AI and IoT for better monitoring and maintenance is also in the pipeline. The Delhi Metro is looking to enhance its smart card system and mobile applications as well.</a:t>
            </a:r>
          </a:p>
          <a:p>
            <a:pPr marL="285750" indent="-285750">
              <a:buClr>
                <a:schemeClr val="dk1"/>
              </a:buClr>
              <a:buSzPts val="1100"/>
              <a:buFont typeface="Wingdings" panose="05000000000000000000" pitchFamily="2" charset="2"/>
              <a:buChar char="§"/>
            </a:pPr>
            <a:endParaRPr lang="en-US" sz="1300" b="0" i="0" dirty="0">
              <a:solidFill>
                <a:schemeClr val="bg2">
                  <a:lumMod val="20000"/>
                  <a:lumOff val="80000"/>
                </a:schemeClr>
              </a:solidFill>
              <a:effectLst/>
              <a:latin typeface="Poppins" panose="00000500000000000000" pitchFamily="2" charset="0"/>
              <a:cs typeface="Poppins" panose="00000500000000000000" pitchFamily="2" charset="0"/>
            </a:endParaRPr>
          </a:p>
          <a:p>
            <a:pPr marL="285750" indent="-285750">
              <a:buClr>
                <a:schemeClr val="dk1"/>
              </a:buClr>
              <a:buSzPts val="1100"/>
              <a:buFont typeface="Wingdings" panose="05000000000000000000" pitchFamily="2" charset="2"/>
              <a:buChar char="§"/>
            </a:pPr>
            <a:r>
              <a:rPr lang="en-US" sz="1300" b="1" i="0" dirty="0">
                <a:solidFill>
                  <a:schemeClr val="bg2">
                    <a:lumMod val="20000"/>
                    <a:lumOff val="80000"/>
                  </a:schemeClr>
                </a:solidFill>
                <a:effectLst/>
                <a:latin typeface="Poppins" panose="00000500000000000000" pitchFamily="2" charset="0"/>
                <a:cs typeface="Poppins" panose="00000500000000000000" pitchFamily="2" charset="0"/>
              </a:rPr>
              <a:t>Transit-Oriented Development (TOD)</a:t>
            </a:r>
            <a:r>
              <a:rPr lang="en-US" sz="1300" b="0" i="0" dirty="0">
                <a:solidFill>
                  <a:schemeClr val="bg2">
                    <a:lumMod val="20000"/>
                    <a:lumOff val="80000"/>
                  </a:schemeClr>
                </a:solidFill>
                <a:effectLst/>
                <a:latin typeface="Poppins" panose="00000500000000000000" pitchFamily="2" charset="0"/>
                <a:cs typeface="Poppins" panose="00000500000000000000" pitchFamily="2" charset="0"/>
              </a:rPr>
              <a:t>: promoting Transit-Oriented Development around its stations. This involves creating mixed-use developments that include residential, commercial, and recreational facilities within walking distance of metro stations, encouraging more people to use public transportation.</a:t>
            </a:r>
          </a:p>
          <a:p>
            <a:pPr marL="0" indent="0">
              <a:buClr>
                <a:schemeClr val="dk1"/>
              </a:buClr>
              <a:buSzPts val="1100"/>
              <a:buNone/>
            </a:pPr>
            <a:endParaRPr lang="en-US" sz="1300" b="0" i="0" dirty="0">
              <a:solidFill>
                <a:schemeClr val="bg2">
                  <a:lumMod val="20000"/>
                  <a:lumOff val="80000"/>
                </a:schemeClr>
              </a:solidFill>
              <a:effectLst/>
              <a:latin typeface="Poppins" panose="00000500000000000000" pitchFamily="2" charset="0"/>
              <a:cs typeface="Poppins" panose="00000500000000000000" pitchFamily="2" charset="0"/>
            </a:endParaRPr>
          </a:p>
          <a:p>
            <a:pPr marL="285750" indent="-285750">
              <a:buClr>
                <a:schemeClr val="dk1"/>
              </a:buClr>
              <a:buSzPts val="1100"/>
              <a:buFont typeface="Wingdings" panose="05000000000000000000" pitchFamily="2" charset="2"/>
              <a:buChar char="§"/>
            </a:pPr>
            <a:r>
              <a:rPr lang="en-US" sz="1300" b="1" i="0" dirty="0">
                <a:solidFill>
                  <a:schemeClr val="bg2">
                    <a:lumMod val="20000"/>
                    <a:lumOff val="80000"/>
                  </a:schemeClr>
                </a:solidFill>
                <a:effectLst/>
                <a:latin typeface="Poppins" panose="00000500000000000000" pitchFamily="2" charset="0"/>
                <a:cs typeface="Poppins" panose="00000500000000000000" pitchFamily="2" charset="0"/>
              </a:rPr>
              <a:t>Innovative Financing Models</a:t>
            </a:r>
            <a:r>
              <a:rPr lang="en-US" sz="1300" b="0" i="0" dirty="0">
                <a:solidFill>
                  <a:schemeClr val="bg2">
                    <a:lumMod val="20000"/>
                    <a:lumOff val="80000"/>
                  </a:schemeClr>
                </a:solidFill>
                <a:effectLst/>
                <a:latin typeface="Poppins" panose="00000500000000000000" pitchFamily="2" charset="0"/>
                <a:cs typeface="Poppins" panose="00000500000000000000" pitchFamily="2" charset="0"/>
              </a:rPr>
              <a:t>: To support its expansion and modernization plans, the Delhi Metro is exploring innovative financing models, including issuing green bonds and securing international funding.</a:t>
            </a:r>
          </a:p>
          <a:p>
            <a:pPr marL="139700" indent="0">
              <a:buNone/>
            </a:pPr>
            <a:endParaRPr lang="en-US" sz="1300" b="0" i="0" dirty="0">
              <a:solidFill>
                <a:schemeClr val="bg2">
                  <a:lumMod val="20000"/>
                  <a:lumOff val="80000"/>
                </a:schemeClr>
              </a:solidFill>
              <a:effectLst/>
              <a:highlight>
                <a:srgbClr val="FFFFFF"/>
              </a:highlight>
              <a:latin typeface="Poppins" panose="00000500000000000000" pitchFamily="2" charset="0"/>
              <a:cs typeface="Poppins" panose="00000500000000000000" pitchFamily="2" charset="0"/>
            </a:endParaRPr>
          </a:p>
          <a:p>
            <a:pPr marL="0" lvl="0" indent="0" algn="l" rtl="0">
              <a:spcBef>
                <a:spcPts val="0"/>
              </a:spcBef>
              <a:spcAft>
                <a:spcPts val="0"/>
              </a:spcAft>
              <a:buClr>
                <a:schemeClr val="dk1"/>
              </a:buClr>
              <a:buSzPts val="1100"/>
              <a:buFont typeface="Arial"/>
              <a:buNone/>
            </a:pPr>
            <a:endParaRPr sz="1300" dirty="0">
              <a:solidFill>
                <a:schemeClr val="bg2">
                  <a:lumMod val="20000"/>
                  <a:lumOff val="80000"/>
                </a:schemeClr>
              </a:solidFill>
            </a:endParaRPr>
          </a:p>
        </p:txBody>
      </p:sp>
      <p:cxnSp>
        <p:nvCxnSpPr>
          <p:cNvPr id="224" name="Google Shape;224;p32"/>
          <p:cNvCxnSpPr/>
          <p:nvPr/>
        </p:nvCxnSpPr>
        <p:spPr>
          <a:xfrm>
            <a:off x="0" y="1213769"/>
            <a:ext cx="9157200" cy="0"/>
          </a:xfrm>
          <a:prstGeom prst="straightConnector1">
            <a:avLst/>
          </a:prstGeom>
          <a:noFill/>
          <a:ln w="19050" cap="flat" cmpd="sng">
            <a:solidFill>
              <a:schemeClr val="dk2"/>
            </a:solidFill>
            <a:prstDash val="lgDash"/>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E0C990-9578-A5A6-BC96-9F7575ABD71B}"/>
              </a:ext>
            </a:extLst>
          </p:cNvPr>
          <p:cNvPicPr>
            <a:picLocks noChangeAspect="1"/>
          </p:cNvPicPr>
          <p:nvPr/>
        </p:nvPicPr>
        <p:blipFill>
          <a:blip r:embed="rId2"/>
          <a:stretch>
            <a:fillRect/>
          </a:stretch>
        </p:blipFill>
        <p:spPr>
          <a:xfrm>
            <a:off x="304563" y="384484"/>
            <a:ext cx="8534873" cy="4508345"/>
          </a:xfrm>
          <a:prstGeom prst="rect">
            <a:avLst/>
          </a:prstGeom>
        </p:spPr>
      </p:pic>
      <p:graphicFrame>
        <p:nvGraphicFramePr>
          <p:cNvPr id="4" name="Object 3">
            <a:extLst>
              <a:ext uri="{FF2B5EF4-FFF2-40B4-BE49-F238E27FC236}">
                <a16:creationId xmlns:a16="http://schemas.microsoft.com/office/drawing/2014/main" id="{18C41BA9-85AE-F860-3473-A5C5FE2D826D}"/>
              </a:ext>
            </a:extLst>
          </p:cNvPr>
          <p:cNvGraphicFramePr>
            <a:graphicFrameLocks noChangeAspect="1"/>
          </p:cNvGraphicFramePr>
          <p:nvPr>
            <p:extLst>
              <p:ext uri="{D42A27DB-BD31-4B8C-83A1-F6EECF244321}">
                <p14:modId xmlns:p14="http://schemas.microsoft.com/office/powerpoint/2010/main" val="1520582878"/>
              </p:ext>
            </p:extLst>
          </p:nvPr>
        </p:nvGraphicFramePr>
        <p:xfrm>
          <a:off x="6775372" y="4375304"/>
          <a:ext cx="2263775" cy="517525"/>
        </p:xfrm>
        <a:graphic>
          <a:graphicData uri="http://schemas.openxmlformats.org/presentationml/2006/ole">
            <mc:AlternateContent xmlns:mc="http://schemas.openxmlformats.org/markup-compatibility/2006">
              <mc:Choice xmlns:v="urn:schemas-microsoft-com:vml" Requires="v">
                <p:oleObj name="Packager Shell Object" showAsIcon="1" r:id="rId3" imgW="2263034" imgH="517956" progId="Package">
                  <p:embed/>
                </p:oleObj>
              </mc:Choice>
              <mc:Fallback>
                <p:oleObj name="Packager Shell Object" showAsIcon="1" r:id="rId3" imgW="2263034" imgH="517956" progId="Package">
                  <p:embed/>
                  <p:pic>
                    <p:nvPicPr>
                      <p:cNvPr id="0" name=""/>
                      <p:cNvPicPr/>
                      <p:nvPr/>
                    </p:nvPicPr>
                    <p:blipFill>
                      <a:blip r:embed="rId4"/>
                      <a:stretch>
                        <a:fillRect/>
                      </a:stretch>
                    </p:blipFill>
                    <p:spPr>
                      <a:xfrm>
                        <a:off x="6775372" y="4375304"/>
                        <a:ext cx="2263775" cy="517525"/>
                      </a:xfrm>
                      <a:prstGeom prst="rect">
                        <a:avLst/>
                      </a:prstGeom>
                    </p:spPr>
                  </p:pic>
                </p:oleObj>
              </mc:Fallback>
            </mc:AlternateContent>
          </a:graphicData>
        </a:graphic>
      </p:graphicFrame>
    </p:spTree>
    <p:extLst>
      <p:ext uri="{BB962C8B-B14F-4D97-AF65-F5344CB8AC3E}">
        <p14:creationId xmlns:p14="http://schemas.microsoft.com/office/powerpoint/2010/main" val="2098542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198" name="Google Shape;198;p31"/>
          <p:cNvSpPr txBox="1">
            <a:spLocks noGrp="1"/>
          </p:cNvSpPr>
          <p:nvPr>
            <p:ph type="title" idx="2"/>
          </p:nvPr>
        </p:nvSpPr>
        <p:spPr>
          <a:xfrm>
            <a:off x="713225" y="1479163"/>
            <a:ext cx="846600" cy="49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99" name="Google Shape;199;p31"/>
          <p:cNvSpPr txBox="1">
            <a:spLocks noGrp="1"/>
          </p:cNvSpPr>
          <p:nvPr>
            <p:ph type="title" idx="3"/>
          </p:nvPr>
        </p:nvSpPr>
        <p:spPr>
          <a:xfrm>
            <a:off x="713225" y="3340335"/>
            <a:ext cx="846600" cy="49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200" name="Google Shape;200;p31"/>
          <p:cNvSpPr txBox="1">
            <a:spLocks noGrp="1"/>
          </p:cNvSpPr>
          <p:nvPr>
            <p:ph type="title" idx="4"/>
          </p:nvPr>
        </p:nvSpPr>
        <p:spPr>
          <a:xfrm>
            <a:off x="713225" y="2099553"/>
            <a:ext cx="846600" cy="49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201" name="Google Shape;201;p31"/>
          <p:cNvSpPr txBox="1">
            <a:spLocks noGrp="1"/>
          </p:cNvSpPr>
          <p:nvPr>
            <p:ph type="title" idx="5"/>
          </p:nvPr>
        </p:nvSpPr>
        <p:spPr>
          <a:xfrm>
            <a:off x="713225" y="3960726"/>
            <a:ext cx="846600" cy="49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202" name="Google Shape;202;p31"/>
          <p:cNvSpPr txBox="1">
            <a:spLocks noGrp="1"/>
          </p:cNvSpPr>
          <p:nvPr>
            <p:ph type="title" idx="6"/>
          </p:nvPr>
        </p:nvSpPr>
        <p:spPr>
          <a:xfrm>
            <a:off x="713225" y="2719944"/>
            <a:ext cx="846600" cy="49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203" name="Google Shape;203;p31"/>
          <p:cNvSpPr txBox="1">
            <a:spLocks noGrp="1"/>
          </p:cNvSpPr>
          <p:nvPr>
            <p:ph type="subTitle" idx="1"/>
          </p:nvPr>
        </p:nvSpPr>
        <p:spPr>
          <a:xfrm>
            <a:off x="2031175" y="1504513"/>
            <a:ext cx="1922400" cy="44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Objectives</a:t>
            </a:r>
            <a:endParaRPr/>
          </a:p>
        </p:txBody>
      </p:sp>
      <p:sp>
        <p:nvSpPr>
          <p:cNvPr id="204" name="Google Shape;204;p31"/>
          <p:cNvSpPr txBox="1">
            <a:spLocks noGrp="1"/>
          </p:cNvSpPr>
          <p:nvPr>
            <p:ph type="subTitle" idx="7"/>
          </p:nvPr>
        </p:nvSpPr>
        <p:spPr>
          <a:xfrm>
            <a:off x="2031175" y="2124901"/>
            <a:ext cx="1922400" cy="44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205" name="Google Shape;205;p31"/>
          <p:cNvSpPr txBox="1">
            <a:spLocks noGrp="1"/>
          </p:cNvSpPr>
          <p:nvPr>
            <p:ph type="subTitle" idx="8"/>
          </p:nvPr>
        </p:nvSpPr>
        <p:spPr>
          <a:xfrm>
            <a:off x="2031175" y="2745289"/>
            <a:ext cx="1922400" cy="44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Analysis </a:t>
            </a:r>
            <a:endParaRPr dirty="0"/>
          </a:p>
        </p:txBody>
      </p:sp>
      <p:sp>
        <p:nvSpPr>
          <p:cNvPr id="206" name="Google Shape;206;p31"/>
          <p:cNvSpPr txBox="1">
            <a:spLocks noGrp="1"/>
          </p:cNvSpPr>
          <p:nvPr>
            <p:ph type="subTitle" idx="9"/>
          </p:nvPr>
        </p:nvSpPr>
        <p:spPr>
          <a:xfrm>
            <a:off x="2031175" y="3365677"/>
            <a:ext cx="1922400" cy="44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Future growth</a:t>
            </a:r>
            <a:endParaRPr dirty="0"/>
          </a:p>
        </p:txBody>
      </p:sp>
      <p:sp>
        <p:nvSpPr>
          <p:cNvPr id="207" name="Google Shape;207;p31"/>
          <p:cNvSpPr txBox="1">
            <a:spLocks noGrp="1"/>
          </p:cNvSpPr>
          <p:nvPr>
            <p:ph type="subTitle" idx="13"/>
          </p:nvPr>
        </p:nvSpPr>
        <p:spPr>
          <a:xfrm>
            <a:off x="2031175" y="3986065"/>
            <a:ext cx="1922400" cy="44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Challenges</a:t>
            </a:r>
            <a:endParaRPr dirty="0"/>
          </a:p>
        </p:txBody>
      </p:sp>
      <p:sp>
        <p:nvSpPr>
          <p:cNvPr id="208" name="Google Shape;208;p31"/>
          <p:cNvSpPr txBox="1">
            <a:spLocks noGrp="1"/>
          </p:cNvSpPr>
          <p:nvPr>
            <p:ph type="subTitle" idx="14"/>
          </p:nvPr>
        </p:nvSpPr>
        <p:spPr>
          <a:xfrm>
            <a:off x="4317875" y="1508063"/>
            <a:ext cx="4060200" cy="44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Delhi Metro ridership data and patterns </a:t>
            </a:r>
            <a:endParaRPr dirty="0"/>
          </a:p>
        </p:txBody>
      </p:sp>
      <p:sp>
        <p:nvSpPr>
          <p:cNvPr id="209" name="Google Shape;209;p31"/>
          <p:cNvSpPr txBox="1">
            <a:spLocks noGrp="1"/>
          </p:cNvSpPr>
          <p:nvPr>
            <p:ph type="subTitle" idx="15"/>
          </p:nvPr>
        </p:nvSpPr>
        <p:spPr>
          <a:xfrm>
            <a:off x="4317875" y="2128451"/>
            <a:ext cx="4060200" cy="44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History and present day facts</a:t>
            </a:r>
            <a:endParaRPr dirty="0"/>
          </a:p>
        </p:txBody>
      </p:sp>
      <p:sp>
        <p:nvSpPr>
          <p:cNvPr id="210" name="Google Shape;210;p31"/>
          <p:cNvSpPr txBox="1">
            <a:spLocks noGrp="1"/>
          </p:cNvSpPr>
          <p:nvPr>
            <p:ph type="subTitle" idx="16"/>
          </p:nvPr>
        </p:nvSpPr>
        <p:spPr>
          <a:xfrm>
            <a:off x="4317875" y="2748839"/>
            <a:ext cx="4060200" cy="44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Visualization using Python and Power BI </a:t>
            </a:r>
            <a:endParaRPr dirty="0"/>
          </a:p>
        </p:txBody>
      </p:sp>
      <p:sp>
        <p:nvSpPr>
          <p:cNvPr id="211" name="Google Shape;211;p31"/>
          <p:cNvSpPr txBox="1">
            <a:spLocks noGrp="1"/>
          </p:cNvSpPr>
          <p:nvPr>
            <p:ph type="subTitle" idx="17"/>
          </p:nvPr>
        </p:nvSpPr>
        <p:spPr>
          <a:xfrm>
            <a:off x="4317875" y="3369227"/>
            <a:ext cx="4060200" cy="44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Future perspectives, theories &amp; predictions based on the given data </a:t>
            </a:r>
            <a:endParaRPr dirty="0"/>
          </a:p>
        </p:txBody>
      </p:sp>
      <p:sp>
        <p:nvSpPr>
          <p:cNvPr id="212" name="Google Shape;212;p31"/>
          <p:cNvSpPr txBox="1">
            <a:spLocks noGrp="1"/>
          </p:cNvSpPr>
          <p:nvPr>
            <p:ph type="subTitle" idx="18"/>
          </p:nvPr>
        </p:nvSpPr>
        <p:spPr>
          <a:xfrm>
            <a:off x="4317875" y="3989615"/>
            <a:ext cx="4060200" cy="44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Day to day challenges faced by DMRC</a:t>
            </a:r>
            <a:endParaRPr dirty="0"/>
          </a:p>
        </p:txBody>
      </p:sp>
      <p:cxnSp>
        <p:nvCxnSpPr>
          <p:cNvPr id="213" name="Google Shape;213;p31"/>
          <p:cNvCxnSpPr/>
          <p:nvPr/>
        </p:nvCxnSpPr>
        <p:spPr>
          <a:xfrm>
            <a:off x="4104575" y="1479175"/>
            <a:ext cx="0" cy="2979300"/>
          </a:xfrm>
          <a:prstGeom prst="straightConnector1">
            <a:avLst/>
          </a:prstGeom>
          <a:noFill/>
          <a:ln w="19050" cap="flat" cmpd="sng">
            <a:solidFill>
              <a:schemeClr val="dk2"/>
            </a:solidFill>
            <a:prstDash val="lgDash"/>
            <a:round/>
            <a:headEnd type="none" w="med" len="med"/>
            <a:tailEnd type="none" w="med" len="med"/>
          </a:ln>
        </p:spPr>
      </p:cxnSp>
      <p:cxnSp>
        <p:nvCxnSpPr>
          <p:cNvPr id="214" name="Google Shape;214;p31"/>
          <p:cNvCxnSpPr/>
          <p:nvPr/>
        </p:nvCxnSpPr>
        <p:spPr>
          <a:xfrm>
            <a:off x="1795475" y="1479175"/>
            <a:ext cx="0" cy="2979300"/>
          </a:xfrm>
          <a:prstGeom prst="straightConnector1">
            <a:avLst/>
          </a:prstGeom>
          <a:noFill/>
          <a:ln w="38100" cap="flat" cmpd="sng">
            <a:solidFill>
              <a:schemeClr val="dk2"/>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36A444-3CA6-58A0-509B-BC8C49AB6FFE}"/>
              </a:ext>
            </a:extLst>
          </p:cNvPr>
          <p:cNvPicPr>
            <a:picLocks noChangeAspect="1"/>
          </p:cNvPicPr>
          <p:nvPr/>
        </p:nvPicPr>
        <p:blipFill>
          <a:blip r:embed="rId2"/>
          <a:stretch>
            <a:fillRect/>
          </a:stretch>
        </p:blipFill>
        <p:spPr>
          <a:xfrm>
            <a:off x="0" y="273219"/>
            <a:ext cx="9144000" cy="4597062"/>
          </a:xfrm>
          <a:prstGeom prst="rect">
            <a:avLst/>
          </a:prstGeom>
        </p:spPr>
      </p:pic>
    </p:spTree>
    <p:extLst>
      <p:ext uri="{BB962C8B-B14F-4D97-AF65-F5344CB8AC3E}">
        <p14:creationId xmlns:p14="http://schemas.microsoft.com/office/powerpoint/2010/main" val="1312800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9FEB44-9B2C-A9AE-A1DD-AEE598FDE288}"/>
              </a:ext>
            </a:extLst>
          </p:cNvPr>
          <p:cNvPicPr>
            <a:picLocks noChangeAspect="1"/>
          </p:cNvPicPr>
          <p:nvPr/>
        </p:nvPicPr>
        <p:blipFill>
          <a:blip r:embed="rId2"/>
          <a:stretch>
            <a:fillRect/>
          </a:stretch>
        </p:blipFill>
        <p:spPr>
          <a:xfrm>
            <a:off x="0" y="379140"/>
            <a:ext cx="9144000" cy="4542263"/>
          </a:xfrm>
          <a:prstGeom prst="rect">
            <a:avLst/>
          </a:prstGeom>
        </p:spPr>
      </p:pic>
    </p:spTree>
    <p:extLst>
      <p:ext uri="{BB962C8B-B14F-4D97-AF65-F5344CB8AC3E}">
        <p14:creationId xmlns:p14="http://schemas.microsoft.com/office/powerpoint/2010/main" val="2691829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cxnSp>
        <p:nvCxnSpPr>
          <p:cNvPr id="237" name="Google Shape;237;p33"/>
          <p:cNvCxnSpPr/>
          <p:nvPr/>
        </p:nvCxnSpPr>
        <p:spPr>
          <a:xfrm>
            <a:off x="1825" y="4741150"/>
            <a:ext cx="9157200" cy="0"/>
          </a:xfrm>
          <a:prstGeom prst="straightConnector1">
            <a:avLst/>
          </a:prstGeom>
          <a:noFill/>
          <a:ln w="38100" cap="flat" cmpd="sng">
            <a:solidFill>
              <a:schemeClr val="dk2"/>
            </a:solidFill>
            <a:prstDash val="solid"/>
            <a:round/>
            <a:headEnd type="none" w="med" len="med"/>
            <a:tailEnd type="none" w="med" len="med"/>
          </a:ln>
        </p:spPr>
      </p:cxnSp>
      <p:cxnSp>
        <p:nvCxnSpPr>
          <p:cNvPr id="232" name="Google Shape;232;p33"/>
          <p:cNvCxnSpPr/>
          <p:nvPr/>
        </p:nvCxnSpPr>
        <p:spPr>
          <a:xfrm>
            <a:off x="1825" y="1614451"/>
            <a:ext cx="9157200" cy="0"/>
          </a:xfrm>
          <a:prstGeom prst="straightConnector1">
            <a:avLst/>
          </a:prstGeom>
          <a:noFill/>
          <a:ln w="19050" cap="flat" cmpd="sng">
            <a:solidFill>
              <a:schemeClr val="dk2"/>
            </a:solidFill>
            <a:prstDash val="lgDash"/>
            <a:round/>
            <a:headEnd type="none" w="med" len="med"/>
            <a:tailEnd type="none" w="med" len="med"/>
          </a:ln>
        </p:spPr>
      </p:cxnSp>
      <p:pic>
        <p:nvPicPr>
          <p:cNvPr id="4" name="Google Shape;219;p32">
            <a:extLst>
              <a:ext uri="{FF2B5EF4-FFF2-40B4-BE49-F238E27FC236}">
                <a16:creationId xmlns:a16="http://schemas.microsoft.com/office/drawing/2014/main" id="{BC519D9A-C438-A715-E62C-FD6C64D2844E}"/>
              </a:ext>
            </a:extLst>
          </p:cNvPr>
          <p:cNvPicPr preferRelativeResize="0">
            <a:picLocks/>
          </p:cNvPicPr>
          <p:nvPr/>
        </p:nvPicPr>
        <p:blipFill rotWithShape="1">
          <a:blip r:embed="rId3">
            <a:alphaModFix/>
          </a:blip>
          <a:srcRect l="42385" r="23635"/>
          <a:stretch/>
        </p:blipFill>
        <p:spPr>
          <a:xfrm>
            <a:off x="-159175" y="3675"/>
            <a:ext cx="3107050" cy="5143500"/>
          </a:xfrm>
          <a:prstGeom prst="rect">
            <a:avLst/>
          </a:prstGeom>
          <a:noFill/>
          <a:ln>
            <a:noFill/>
          </a:ln>
        </p:spPr>
      </p:pic>
      <p:sp>
        <p:nvSpPr>
          <p:cNvPr id="231" name="Google Shape;231;p33"/>
          <p:cNvSpPr/>
          <p:nvPr/>
        </p:nvSpPr>
        <p:spPr>
          <a:xfrm flipH="1">
            <a:off x="2369025" y="-3675"/>
            <a:ext cx="1157700" cy="5143500"/>
          </a:xfrm>
          <a:prstGeom prst="rect">
            <a:avLst/>
          </a:prstGeom>
          <a:gradFill>
            <a:gsLst>
              <a:gs pos="0">
                <a:schemeClr val="lt1"/>
              </a:gs>
              <a:gs pos="52999">
                <a:schemeClr val="l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3"/>
          <p:cNvSpPr txBox="1">
            <a:spLocks noGrp="1"/>
          </p:cNvSpPr>
          <p:nvPr>
            <p:ph type="title"/>
          </p:nvPr>
        </p:nvSpPr>
        <p:spPr>
          <a:xfrm>
            <a:off x="3465659" y="2453782"/>
            <a:ext cx="5678341" cy="102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CHALLENGES FACED</a:t>
            </a:r>
            <a:endParaRPr dirty="0"/>
          </a:p>
        </p:txBody>
      </p:sp>
      <p:sp>
        <p:nvSpPr>
          <p:cNvPr id="234" name="Google Shape;234;p33"/>
          <p:cNvSpPr txBox="1">
            <a:spLocks noGrp="1"/>
          </p:cNvSpPr>
          <p:nvPr>
            <p:ph type="title" idx="2"/>
          </p:nvPr>
        </p:nvSpPr>
        <p:spPr>
          <a:xfrm>
            <a:off x="3681250" y="424069"/>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Tree>
    <p:extLst>
      <p:ext uri="{BB962C8B-B14F-4D97-AF65-F5344CB8AC3E}">
        <p14:creationId xmlns:p14="http://schemas.microsoft.com/office/powerpoint/2010/main" val="3542331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ABF1B5B-3CAA-107F-2C8C-FC25E7E94DA1}"/>
              </a:ext>
            </a:extLst>
          </p:cNvPr>
          <p:cNvSpPr txBox="1"/>
          <p:nvPr/>
        </p:nvSpPr>
        <p:spPr>
          <a:xfrm>
            <a:off x="-29737" y="401444"/>
            <a:ext cx="9203473" cy="4616648"/>
          </a:xfrm>
          <a:prstGeom prst="rect">
            <a:avLst/>
          </a:prstGeom>
          <a:noFill/>
        </p:spPr>
        <p:txBody>
          <a:bodyPr wrap="square" rtlCol="0">
            <a:spAutoFit/>
          </a:bodyPr>
          <a:lstStyle/>
          <a:p>
            <a:pPr marL="285750" indent="-285750" algn="l">
              <a:buFont typeface="Wingdings" panose="05000000000000000000" pitchFamily="2" charset="2"/>
              <a:buChar char="v"/>
            </a:pPr>
            <a:r>
              <a:rPr lang="en-US" b="1" i="0" dirty="0">
                <a:solidFill>
                  <a:schemeClr val="bg2">
                    <a:lumMod val="20000"/>
                    <a:lumOff val="80000"/>
                  </a:schemeClr>
                </a:solidFill>
                <a:effectLst/>
                <a:latin typeface="Poppins" panose="00000500000000000000" pitchFamily="2" charset="0"/>
                <a:cs typeface="Poppins" panose="00000500000000000000" pitchFamily="2" charset="0"/>
              </a:rPr>
              <a:t>Construction Challenges</a:t>
            </a:r>
            <a:r>
              <a:rPr lang="en-US" b="0" i="0" dirty="0">
                <a:solidFill>
                  <a:schemeClr val="bg2">
                    <a:lumMod val="20000"/>
                    <a:lumOff val="80000"/>
                  </a:schemeClr>
                </a:solidFill>
                <a:effectLst/>
                <a:latin typeface="Poppins" panose="00000500000000000000" pitchFamily="2" charset="0"/>
                <a:cs typeface="Poppins" panose="00000500000000000000" pitchFamily="2" charset="0"/>
              </a:rPr>
              <a:t>: Building metro lines, especially in densely populated and congested urban areas, presents significant engineering and logistical challenges. Ensuring minimal disruption to daily life and initiating eco friendly environment is important.</a:t>
            </a:r>
          </a:p>
          <a:p>
            <a:pPr algn="l"/>
            <a:endParaRPr lang="en-US" b="0" i="0" dirty="0">
              <a:solidFill>
                <a:schemeClr val="bg2">
                  <a:lumMod val="20000"/>
                  <a:lumOff val="80000"/>
                </a:schemeClr>
              </a:solidFill>
              <a:effectLst/>
              <a:latin typeface="Poppins" panose="00000500000000000000" pitchFamily="2" charset="0"/>
              <a:cs typeface="Poppins" panose="00000500000000000000" pitchFamily="2" charset="0"/>
            </a:endParaRPr>
          </a:p>
          <a:p>
            <a:pPr marL="285750" indent="-285750" algn="l">
              <a:buFont typeface="Wingdings" panose="05000000000000000000" pitchFamily="2" charset="2"/>
              <a:buChar char="v"/>
            </a:pPr>
            <a:r>
              <a:rPr lang="en-US" b="1" dirty="0">
                <a:solidFill>
                  <a:schemeClr val="bg2">
                    <a:lumMod val="20000"/>
                    <a:lumOff val="80000"/>
                  </a:schemeClr>
                </a:solidFill>
                <a:latin typeface="Poppins" panose="00000500000000000000" pitchFamily="2" charset="0"/>
                <a:cs typeface="Poppins" panose="00000500000000000000" pitchFamily="2" charset="0"/>
              </a:rPr>
              <a:t>Maintenance</a:t>
            </a:r>
            <a:r>
              <a:rPr lang="en-US" b="0" i="0" dirty="0">
                <a:solidFill>
                  <a:schemeClr val="bg2">
                    <a:lumMod val="20000"/>
                    <a:lumOff val="80000"/>
                  </a:schemeClr>
                </a:solidFill>
                <a:effectLst/>
                <a:latin typeface="Poppins" panose="00000500000000000000" pitchFamily="2" charset="0"/>
                <a:cs typeface="Poppins" panose="00000500000000000000" pitchFamily="2" charset="0"/>
              </a:rPr>
              <a:t>: As the network expands, maintaining operational efficiency becomes more complex. This includes ensuring timely train services, minimizing technical glitches, and managing the increasing number of passengers effectively. Any disruptions can have a cascading effect on the entire system.</a:t>
            </a:r>
          </a:p>
          <a:p>
            <a:pPr algn="l"/>
            <a:endParaRPr lang="en-US" b="0" i="0" dirty="0">
              <a:solidFill>
                <a:schemeClr val="bg2">
                  <a:lumMod val="20000"/>
                  <a:lumOff val="80000"/>
                </a:schemeClr>
              </a:solidFill>
              <a:effectLst/>
              <a:latin typeface="Poppins" panose="00000500000000000000" pitchFamily="2" charset="0"/>
              <a:cs typeface="Poppins" panose="00000500000000000000" pitchFamily="2" charset="0"/>
            </a:endParaRPr>
          </a:p>
          <a:p>
            <a:pPr marL="285750" indent="-285750" algn="l">
              <a:buFont typeface="Wingdings" panose="05000000000000000000" pitchFamily="2" charset="2"/>
              <a:buChar char="v"/>
            </a:pPr>
            <a:r>
              <a:rPr lang="en-US" b="1" i="0" dirty="0">
                <a:solidFill>
                  <a:schemeClr val="bg2">
                    <a:lumMod val="20000"/>
                    <a:lumOff val="80000"/>
                  </a:schemeClr>
                </a:solidFill>
                <a:effectLst/>
                <a:latin typeface="Poppins" panose="00000500000000000000" pitchFamily="2" charset="0"/>
                <a:cs typeface="Poppins" panose="00000500000000000000" pitchFamily="2" charset="0"/>
              </a:rPr>
              <a:t>Safety and Security</a:t>
            </a:r>
            <a:r>
              <a:rPr lang="en-US" b="0" i="0" dirty="0">
                <a:solidFill>
                  <a:schemeClr val="bg2">
                    <a:lumMod val="20000"/>
                    <a:lumOff val="80000"/>
                  </a:schemeClr>
                </a:solidFill>
                <a:effectLst/>
                <a:latin typeface="Poppins" panose="00000500000000000000" pitchFamily="2" charset="0"/>
                <a:cs typeface="Poppins" panose="00000500000000000000" pitchFamily="2" charset="0"/>
              </a:rPr>
              <a:t>: Ensuring the safety and security of passengers is a continuous challenge. The metro system needs to be vigilant against potential threats, including terrorism and vandalism, and must implement robust security measures, which can be resource-intensive.</a:t>
            </a:r>
          </a:p>
          <a:p>
            <a:pPr marL="285750" indent="-285750" algn="l">
              <a:buFont typeface="Wingdings" panose="05000000000000000000" pitchFamily="2" charset="2"/>
              <a:buChar char="v"/>
            </a:pPr>
            <a:endParaRPr lang="en-US" b="0" i="0" dirty="0">
              <a:solidFill>
                <a:schemeClr val="bg2">
                  <a:lumMod val="20000"/>
                  <a:lumOff val="80000"/>
                </a:schemeClr>
              </a:solidFill>
              <a:effectLst/>
              <a:latin typeface="Poppins" panose="00000500000000000000" pitchFamily="2" charset="0"/>
              <a:cs typeface="Poppins" panose="00000500000000000000" pitchFamily="2" charset="0"/>
            </a:endParaRPr>
          </a:p>
          <a:p>
            <a:pPr marL="285750" indent="-285750" algn="l">
              <a:buFont typeface="Wingdings" panose="05000000000000000000" pitchFamily="2" charset="2"/>
              <a:buChar char="v"/>
            </a:pPr>
            <a:r>
              <a:rPr lang="en-US" b="1" i="0" dirty="0">
                <a:solidFill>
                  <a:schemeClr val="bg2">
                    <a:lumMod val="20000"/>
                    <a:lumOff val="80000"/>
                  </a:schemeClr>
                </a:solidFill>
                <a:effectLst/>
                <a:latin typeface="Poppins" panose="00000500000000000000" pitchFamily="2" charset="0"/>
                <a:cs typeface="Poppins" panose="00000500000000000000" pitchFamily="2" charset="0"/>
              </a:rPr>
              <a:t>Accessibility</a:t>
            </a:r>
            <a:r>
              <a:rPr lang="en-US" b="0" i="0" dirty="0">
                <a:solidFill>
                  <a:schemeClr val="bg2">
                    <a:lumMod val="20000"/>
                    <a:lumOff val="80000"/>
                  </a:schemeClr>
                </a:solidFill>
                <a:effectLst/>
                <a:latin typeface="Poppins" panose="00000500000000000000" pitchFamily="2" charset="0"/>
                <a:cs typeface="Poppins" panose="00000500000000000000" pitchFamily="2" charset="0"/>
              </a:rPr>
              <a:t>: Despite efforts to improve accessibility, there are still areas where infrastructure needs to be upgraded to meet the needs of all passengers.</a:t>
            </a:r>
          </a:p>
          <a:p>
            <a:pPr algn="l"/>
            <a:endParaRPr lang="en-US" b="0" i="0" dirty="0">
              <a:solidFill>
                <a:schemeClr val="bg2">
                  <a:lumMod val="20000"/>
                  <a:lumOff val="80000"/>
                </a:schemeClr>
              </a:solidFill>
              <a:effectLst/>
              <a:latin typeface="Poppins" panose="00000500000000000000" pitchFamily="2" charset="0"/>
              <a:cs typeface="Poppins" panose="00000500000000000000" pitchFamily="2" charset="0"/>
            </a:endParaRPr>
          </a:p>
          <a:p>
            <a:pPr marL="285750" indent="-285750" algn="l">
              <a:buFont typeface="Wingdings" panose="05000000000000000000" pitchFamily="2" charset="2"/>
              <a:buChar char="v"/>
            </a:pPr>
            <a:r>
              <a:rPr lang="en-US" b="1" i="0" dirty="0">
                <a:solidFill>
                  <a:schemeClr val="bg2">
                    <a:lumMod val="20000"/>
                    <a:lumOff val="80000"/>
                  </a:schemeClr>
                </a:solidFill>
                <a:effectLst/>
                <a:latin typeface="Poppins" panose="00000500000000000000" pitchFamily="2" charset="0"/>
                <a:cs typeface="Poppins" panose="00000500000000000000" pitchFamily="2" charset="0"/>
              </a:rPr>
              <a:t>Public Awareness and Behavior</a:t>
            </a:r>
            <a:r>
              <a:rPr lang="en-US" b="0" i="0" dirty="0">
                <a:solidFill>
                  <a:schemeClr val="bg2">
                    <a:lumMod val="20000"/>
                    <a:lumOff val="80000"/>
                  </a:schemeClr>
                </a:solidFill>
                <a:effectLst/>
                <a:latin typeface="Poppins" panose="00000500000000000000" pitchFamily="2" charset="0"/>
                <a:cs typeface="Poppins" panose="00000500000000000000" pitchFamily="2" charset="0"/>
              </a:rPr>
              <a:t>: Educating the public about using the metro responsibly and maintaining decorum can be challenging. Issues such as overcrowding, cleanliness, and adherence to metro rules require continuous public awareness campaigns and enforcement measures.</a:t>
            </a:r>
          </a:p>
          <a:p>
            <a:endParaRPr lang="en-IN" dirty="0"/>
          </a:p>
        </p:txBody>
      </p:sp>
    </p:spTree>
    <p:extLst>
      <p:ext uri="{BB962C8B-B14F-4D97-AF65-F5344CB8AC3E}">
        <p14:creationId xmlns:p14="http://schemas.microsoft.com/office/powerpoint/2010/main" val="7248048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8BAC65-E563-C36B-1023-3E4B807A03E4}"/>
              </a:ext>
            </a:extLst>
          </p:cNvPr>
          <p:cNvPicPr>
            <a:picLocks noChangeAspect="1"/>
          </p:cNvPicPr>
          <p:nvPr/>
        </p:nvPicPr>
        <p:blipFill>
          <a:blip r:embed="rId2"/>
          <a:stretch>
            <a:fillRect/>
          </a:stretch>
        </p:blipFill>
        <p:spPr>
          <a:xfrm>
            <a:off x="0" y="444722"/>
            <a:ext cx="9144000" cy="4254055"/>
          </a:xfrm>
          <a:prstGeom prst="rect">
            <a:avLst/>
          </a:prstGeom>
        </p:spPr>
      </p:pic>
    </p:spTree>
    <p:extLst>
      <p:ext uri="{BB962C8B-B14F-4D97-AF65-F5344CB8AC3E}">
        <p14:creationId xmlns:p14="http://schemas.microsoft.com/office/powerpoint/2010/main" val="24834490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855491-D930-E231-E7B9-278C5F67ADFF}"/>
              </a:ext>
            </a:extLst>
          </p:cNvPr>
          <p:cNvPicPr>
            <a:picLocks noChangeAspect="1"/>
          </p:cNvPicPr>
          <p:nvPr/>
        </p:nvPicPr>
        <p:blipFill>
          <a:blip r:embed="rId2"/>
          <a:stretch>
            <a:fillRect/>
          </a:stretch>
        </p:blipFill>
        <p:spPr>
          <a:xfrm>
            <a:off x="0" y="281202"/>
            <a:ext cx="9144000" cy="4477018"/>
          </a:xfrm>
          <a:prstGeom prst="rect">
            <a:avLst/>
          </a:prstGeom>
        </p:spPr>
      </p:pic>
    </p:spTree>
    <p:extLst>
      <p:ext uri="{BB962C8B-B14F-4D97-AF65-F5344CB8AC3E}">
        <p14:creationId xmlns:p14="http://schemas.microsoft.com/office/powerpoint/2010/main" val="8647716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pic>
        <p:nvPicPr>
          <p:cNvPr id="1028" name="Picture 4" descr="Delhi metro: Exit from Rajiv Chowk ...">
            <a:extLst>
              <a:ext uri="{FF2B5EF4-FFF2-40B4-BE49-F238E27FC236}">
                <a16:creationId xmlns:a16="http://schemas.microsoft.com/office/drawing/2014/main" id="{23E34FE4-0C42-432B-DA02-EBAFC29C10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534" y="450580"/>
            <a:ext cx="3033542" cy="1698784"/>
          </a:xfrm>
          <a:prstGeom prst="rect">
            <a:avLst/>
          </a:prstGeom>
          <a:noFill/>
          <a:extLst>
            <a:ext uri="{909E8E84-426E-40DD-AFC4-6F175D3DCCD1}">
              <a14:hiddenFill xmlns:a14="http://schemas.microsoft.com/office/drawing/2010/main">
                <a:solidFill>
                  <a:srgbClr val="FFFFFF"/>
                </a:solidFill>
              </a14:hiddenFill>
            </a:ext>
          </a:extLst>
        </p:spPr>
      </p:pic>
      <p:pic>
        <p:nvPicPr>
          <p:cNvPr id="569" name="Google Shape;569;p45"/>
          <p:cNvPicPr preferRelativeResize="0">
            <a:picLocks noGrp="1"/>
          </p:cNvPicPr>
          <p:nvPr>
            <p:ph type="pic" idx="2"/>
          </p:nvPr>
        </p:nvPicPr>
        <p:blipFill rotWithShape="1">
          <a:blip r:embed="rId4">
            <a:alphaModFix/>
          </a:blip>
          <a:srcRect t="23699" b="6961"/>
          <a:stretch/>
        </p:blipFill>
        <p:spPr>
          <a:xfrm>
            <a:off x="5273925" y="539500"/>
            <a:ext cx="3156898" cy="1459226"/>
          </a:xfrm>
          <a:prstGeom prst="rect">
            <a:avLst/>
          </a:prstGeom>
          <a:noFill/>
          <a:ln>
            <a:noFill/>
          </a:ln>
        </p:spPr>
      </p:pic>
      <p:sp>
        <p:nvSpPr>
          <p:cNvPr id="572" name="Google Shape;572;p45"/>
          <p:cNvSpPr/>
          <p:nvPr/>
        </p:nvSpPr>
        <p:spPr>
          <a:xfrm flipH="1">
            <a:off x="7851925" y="-3675"/>
            <a:ext cx="1157700" cy="5143500"/>
          </a:xfrm>
          <a:prstGeom prst="rect">
            <a:avLst/>
          </a:prstGeom>
          <a:gradFill>
            <a:gsLst>
              <a:gs pos="0">
                <a:schemeClr val="lt1"/>
              </a:gs>
              <a:gs pos="52999">
                <a:schemeClr val="l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6" name="Google Shape;576;p45"/>
          <p:cNvCxnSpPr/>
          <p:nvPr/>
        </p:nvCxnSpPr>
        <p:spPr>
          <a:xfrm>
            <a:off x="1825" y="2237506"/>
            <a:ext cx="9157200" cy="0"/>
          </a:xfrm>
          <a:prstGeom prst="straightConnector1">
            <a:avLst/>
          </a:prstGeom>
          <a:noFill/>
          <a:ln w="19050" cap="flat" cmpd="sng">
            <a:solidFill>
              <a:schemeClr val="dk2"/>
            </a:solidFill>
            <a:prstDash val="lgDash"/>
            <a:round/>
            <a:headEnd type="none" w="med" len="med"/>
            <a:tailEnd type="none" w="med" len="med"/>
          </a:ln>
        </p:spPr>
      </p:cxnSp>
      <p:cxnSp>
        <p:nvCxnSpPr>
          <p:cNvPr id="577" name="Google Shape;577;p45"/>
          <p:cNvCxnSpPr/>
          <p:nvPr/>
        </p:nvCxnSpPr>
        <p:spPr>
          <a:xfrm>
            <a:off x="1825" y="4933800"/>
            <a:ext cx="9157200" cy="0"/>
          </a:xfrm>
          <a:prstGeom prst="straightConnector1">
            <a:avLst/>
          </a:prstGeom>
          <a:noFill/>
          <a:ln w="38100" cap="flat" cmpd="sng">
            <a:solidFill>
              <a:schemeClr val="dk2"/>
            </a:solidFill>
            <a:prstDash val="solid"/>
            <a:round/>
            <a:headEnd type="none" w="med" len="med"/>
            <a:tailEnd type="none" w="med" len="med"/>
          </a:ln>
        </p:spPr>
      </p:cxnSp>
      <p:cxnSp>
        <p:nvCxnSpPr>
          <p:cNvPr id="578" name="Google Shape;578;p45"/>
          <p:cNvCxnSpPr/>
          <p:nvPr/>
        </p:nvCxnSpPr>
        <p:spPr>
          <a:xfrm>
            <a:off x="-6600" y="322535"/>
            <a:ext cx="9157200" cy="0"/>
          </a:xfrm>
          <a:prstGeom prst="straightConnector1">
            <a:avLst/>
          </a:prstGeom>
          <a:noFill/>
          <a:ln w="19050" cap="flat" cmpd="sng">
            <a:solidFill>
              <a:schemeClr val="dk2"/>
            </a:solidFill>
            <a:prstDash val="lgDash"/>
            <a:round/>
            <a:headEnd type="none" w="med" len="med"/>
            <a:tailEnd type="none" w="med" len="med"/>
          </a:ln>
        </p:spPr>
      </p:cxnSp>
      <p:pic>
        <p:nvPicPr>
          <p:cNvPr id="1030" name="Picture 6" descr="A Beginner's Guide to the Delhi Metro | Intrepid Travel Blog">
            <a:extLst>
              <a:ext uri="{FF2B5EF4-FFF2-40B4-BE49-F238E27FC236}">
                <a16:creationId xmlns:a16="http://schemas.microsoft.com/office/drawing/2014/main" id="{655E531E-6577-279F-0311-D9BB51DC28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532" y="2355388"/>
            <a:ext cx="4217578" cy="23723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EBEF399-CA90-4502-9620-7B91F061570A}"/>
              </a:ext>
            </a:extLst>
          </p:cNvPr>
          <p:cNvPicPr>
            <a:picLocks noChangeAspect="1"/>
          </p:cNvPicPr>
          <p:nvPr/>
        </p:nvPicPr>
        <p:blipFill>
          <a:blip r:embed="rId6"/>
          <a:stretch>
            <a:fillRect/>
          </a:stretch>
        </p:blipFill>
        <p:spPr>
          <a:xfrm>
            <a:off x="5308566" y="2338038"/>
            <a:ext cx="2543359" cy="2523026"/>
          </a:xfrm>
          <a:prstGeom prst="rect">
            <a:avLst/>
          </a:prstGeom>
        </p:spPr>
      </p:pic>
      <p:sp>
        <p:nvSpPr>
          <p:cNvPr id="6" name="TextBox 5">
            <a:extLst>
              <a:ext uri="{FF2B5EF4-FFF2-40B4-BE49-F238E27FC236}">
                <a16:creationId xmlns:a16="http://schemas.microsoft.com/office/drawing/2014/main" id="{8442269A-C02B-FAF8-5671-9A50E1432B88}"/>
              </a:ext>
            </a:extLst>
          </p:cNvPr>
          <p:cNvSpPr txBox="1"/>
          <p:nvPr/>
        </p:nvSpPr>
        <p:spPr>
          <a:xfrm>
            <a:off x="4278983" y="1944599"/>
            <a:ext cx="832279" cy="307777"/>
          </a:xfrm>
          <a:prstGeom prst="rect">
            <a:avLst/>
          </a:prstGeom>
          <a:noFill/>
        </p:spPr>
        <p:txBody>
          <a:bodyPr wrap="none" rtlCol="0">
            <a:spAutoFit/>
          </a:bodyPr>
          <a:lstStyle/>
          <a:p>
            <a:r>
              <a:rPr lang="en-IN" dirty="0">
                <a:solidFill>
                  <a:schemeClr val="tx2">
                    <a:lumMod val="20000"/>
                    <a:lumOff val="80000"/>
                  </a:schemeClr>
                </a:solidFill>
              </a:rPr>
              <a:t>Pictures</a:t>
            </a:r>
          </a:p>
        </p:txBody>
      </p:sp>
      <p:pic>
        <p:nvPicPr>
          <p:cNvPr id="1042" name="Picture 18" descr="Delhi Metro png images | PNGWing">
            <a:extLst>
              <a:ext uri="{FF2B5EF4-FFF2-40B4-BE49-F238E27FC236}">
                <a16:creationId xmlns:a16="http://schemas.microsoft.com/office/drawing/2014/main" id="{2BBDFA6B-35DA-CCF8-2CCD-840A69722C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00040" y="1069424"/>
            <a:ext cx="1192554" cy="7935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CDCB3D-3F28-D5AE-E3E5-6A32E5E4B490}"/>
              </a:ext>
            </a:extLst>
          </p:cNvPr>
          <p:cNvSpPr/>
          <p:nvPr/>
        </p:nvSpPr>
        <p:spPr>
          <a:xfrm>
            <a:off x="353619" y="663441"/>
            <a:ext cx="5079642" cy="3046988"/>
          </a:xfrm>
          <a:prstGeom prst="rect">
            <a:avLst/>
          </a:prstGeom>
          <a:noFill/>
        </p:spPr>
        <p:txBody>
          <a:bodyPr wrap="square" lIns="91440" tIns="45720" rIns="91440" bIns="45720">
            <a:spAutoFit/>
          </a:bodyPr>
          <a:lstStyle/>
          <a:p>
            <a:pPr algn="ctr"/>
            <a:r>
              <a:rPr lang="en-US" sz="9600" b="1" cap="none" spc="0" dirty="0">
                <a:ln w="6600">
                  <a:solidFill>
                    <a:schemeClr val="accent2"/>
                  </a:solidFill>
                  <a:prstDash val="solid"/>
                </a:ln>
                <a:solidFill>
                  <a:srgbClr val="FFFFFF"/>
                </a:solidFill>
                <a:effectLst>
                  <a:outerShdw dist="38100" dir="2700000" algn="tl" rotWithShape="0">
                    <a:schemeClr val="accent2"/>
                  </a:outerShdw>
                </a:effectLst>
              </a:rPr>
              <a:t>THANK YOU</a:t>
            </a:r>
          </a:p>
        </p:txBody>
      </p:sp>
      <p:grpSp>
        <p:nvGrpSpPr>
          <p:cNvPr id="3" name="Google Shape;675;p48">
            <a:extLst>
              <a:ext uri="{FF2B5EF4-FFF2-40B4-BE49-F238E27FC236}">
                <a16:creationId xmlns:a16="http://schemas.microsoft.com/office/drawing/2014/main" id="{B8E8A79E-41EE-73A2-554B-6CA176FA8871}"/>
              </a:ext>
            </a:extLst>
          </p:cNvPr>
          <p:cNvGrpSpPr/>
          <p:nvPr/>
        </p:nvGrpSpPr>
        <p:grpSpPr>
          <a:xfrm>
            <a:off x="6373646" y="987926"/>
            <a:ext cx="579600" cy="579600"/>
            <a:chOff x="5854975" y="1914250"/>
            <a:chExt cx="579600" cy="579600"/>
          </a:xfrm>
        </p:grpSpPr>
        <p:sp>
          <p:nvSpPr>
            <p:cNvPr id="4" name="Google Shape;676;p48">
              <a:extLst>
                <a:ext uri="{FF2B5EF4-FFF2-40B4-BE49-F238E27FC236}">
                  <a16:creationId xmlns:a16="http://schemas.microsoft.com/office/drawing/2014/main" id="{EE875525-6F29-32B1-2710-894AEE8FC109}"/>
                </a:ext>
              </a:extLst>
            </p:cNvPr>
            <p:cNvSpPr/>
            <p:nvPr/>
          </p:nvSpPr>
          <p:spPr>
            <a:xfrm>
              <a:off x="5854975" y="1914250"/>
              <a:ext cx="579600" cy="579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677;p48">
              <a:extLst>
                <a:ext uri="{FF2B5EF4-FFF2-40B4-BE49-F238E27FC236}">
                  <a16:creationId xmlns:a16="http://schemas.microsoft.com/office/drawing/2014/main" id="{D6EF8617-E18C-B2E5-D2E3-761F2A4EDC9F}"/>
                </a:ext>
              </a:extLst>
            </p:cNvPr>
            <p:cNvGrpSpPr/>
            <p:nvPr/>
          </p:nvGrpSpPr>
          <p:grpSpPr>
            <a:xfrm>
              <a:off x="5974429" y="2033695"/>
              <a:ext cx="340692" cy="340710"/>
              <a:chOff x="864491" y="1723250"/>
              <a:chExt cx="397866" cy="397887"/>
            </a:xfrm>
          </p:grpSpPr>
          <p:sp>
            <p:nvSpPr>
              <p:cNvPr id="6" name="Google Shape;678;p48">
                <a:extLst>
                  <a:ext uri="{FF2B5EF4-FFF2-40B4-BE49-F238E27FC236}">
                    <a16:creationId xmlns:a16="http://schemas.microsoft.com/office/drawing/2014/main" id="{66C60B06-DB51-6D3A-1FCF-3B766507790E}"/>
                  </a:ext>
                </a:extLst>
              </p:cNvPr>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79;p48">
                <a:extLst>
                  <a:ext uri="{FF2B5EF4-FFF2-40B4-BE49-F238E27FC236}">
                    <a16:creationId xmlns:a16="http://schemas.microsoft.com/office/drawing/2014/main" id="{E1A36CF4-E6CE-6ED9-AA97-620CE61DA971}"/>
                  </a:ext>
                </a:extLst>
              </p:cNvPr>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80;p48">
                <a:extLst>
                  <a:ext uri="{FF2B5EF4-FFF2-40B4-BE49-F238E27FC236}">
                    <a16:creationId xmlns:a16="http://schemas.microsoft.com/office/drawing/2014/main" id="{7B912F3B-1FE6-5366-DF83-2DFDB89511C3}"/>
                  </a:ext>
                </a:extLst>
              </p:cNvPr>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 name="TextBox 8">
            <a:extLst>
              <a:ext uri="{FF2B5EF4-FFF2-40B4-BE49-F238E27FC236}">
                <a16:creationId xmlns:a16="http://schemas.microsoft.com/office/drawing/2014/main" id="{E754B28A-E9BE-0396-9866-4B11E8231419}"/>
              </a:ext>
            </a:extLst>
          </p:cNvPr>
          <p:cNvSpPr txBox="1"/>
          <p:nvPr/>
        </p:nvSpPr>
        <p:spPr>
          <a:xfrm>
            <a:off x="5889688" y="1772691"/>
            <a:ext cx="1627369" cy="307777"/>
          </a:xfrm>
          <a:prstGeom prst="rect">
            <a:avLst/>
          </a:prstGeom>
          <a:noFill/>
        </p:spPr>
        <p:txBody>
          <a:bodyPr wrap="none" rtlCol="0">
            <a:spAutoFit/>
          </a:bodyPr>
          <a:lstStyle/>
          <a:p>
            <a:r>
              <a:rPr lang="en-IN" dirty="0" err="1">
                <a:solidFill>
                  <a:schemeClr val="tx2">
                    <a:lumMod val="20000"/>
                    <a:lumOff val="80000"/>
                  </a:schemeClr>
                </a:solidFill>
              </a:rPr>
              <a:t>anishka_agarwalb</a:t>
            </a:r>
            <a:endParaRPr lang="en-IN" dirty="0">
              <a:solidFill>
                <a:schemeClr val="tx2">
                  <a:lumMod val="20000"/>
                  <a:lumOff val="80000"/>
                </a:schemeClr>
              </a:solidFill>
            </a:endParaRPr>
          </a:p>
        </p:txBody>
      </p:sp>
      <p:grpSp>
        <p:nvGrpSpPr>
          <p:cNvPr id="10" name="Google Shape;668;p48">
            <a:extLst>
              <a:ext uri="{FF2B5EF4-FFF2-40B4-BE49-F238E27FC236}">
                <a16:creationId xmlns:a16="http://schemas.microsoft.com/office/drawing/2014/main" id="{2CEB0210-38C3-441F-489A-A4D17F0033FC}"/>
              </a:ext>
            </a:extLst>
          </p:cNvPr>
          <p:cNvGrpSpPr/>
          <p:nvPr/>
        </p:nvGrpSpPr>
        <p:grpSpPr>
          <a:xfrm>
            <a:off x="6373646" y="2909266"/>
            <a:ext cx="579600" cy="579600"/>
            <a:chOff x="7851179" y="1919151"/>
            <a:chExt cx="579600" cy="579600"/>
          </a:xfrm>
        </p:grpSpPr>
        <p:sp>
          <p:nvSpPr>
            <p:cNvPr id="11" name="Google Shape;669;p48">
              <a:extLst>
                <a:ext uri="{FF2B5EF4-FFF2-40B4-BE49-F238E27FC236}">
                  <a16:creationId xmlns:a16="http://schemas.microsoft.com/office/drawing/2014/main" id="{7F49452F-5345-3567-6D4C-5A4E92723862}"/>
                </a:ext>
              </a:extLst>
            </p:cNvPr>
            <p:cNvSpPr/>
            <p:nvPr/>
          </p:nvSpPr>
          <p:spPr>
            <a:xfrm>
              <a:off x="7851179" y="1919151"/>
              <a:ext cx="579600" cy="579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670;p48">
              <a:extLst>
                <a:ext uri="{FF2B5EF4-FFF2-40B4-BE49-F238E27FC236}">
                  <a16:creationId xmlns:a16="http://schemas.microsoft.com/office/drawing/2014/main" id="{E559B70F-2E3A-C9B6-1E00-92C923D552CA}"/>
                </a:ext>
              </a:extLst>
            </p:cNvPr>
            <p:cNvGrpSpPr/>
            <p:nvPr/>
          </p:nvGrpSpPr>
          <p:grpSpPr>
            <a:xfrm>
              <a:off x="7970624" y="2038596"/>
              <a:ext cx="340710" cy="340710"/>
              <a:chOff x="1379798" y="1723250"/>
              <a:chExt cx="397887" cy="397887"/>
            </a:xfrm>
          </p:grpSpPr>
          <p:sp>
            <p:nvSpPr>
              <p:cNvPr id="13" name="Google Shape;671;p48">
                <a:extLst>
                  <a:ext uri="{FF2B5EF4-FFF2-40B4-BE49-F238E27FC236}">
                    <a16:creationId xmlns:a16="http://schemas.microsoft.com/office/drawing/2014/main" id="{E5895413-1FC2-DBB2-1A6C-0567B0C4767C}"/>
                  </a:ext>
                </a:extLst>
              </p:cNvPr>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2;p48">
                <a:extLst>
                  <a:ext uri="{FF2B5EF4-FFF2-40B4-BE49-F238E27FC236}">
                    <a16:creationId xmlns:a16="http://schemas.microsoft.com/office/drawing/2014/main" id="{3AD86F3F-A6D2-F483-1D40-EBD3A44A746F}"/>
                  </a:ext>
                </a:extLst>
              </p:cNvPr>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3;p48">
                <a:extLst>
                  <a:ext uri="{FF2B5EF4-FFF2-40B4-BE49-F238E27FC236}">
                    <a16:creationId xmlns:a16="http://schemas.microsoft.com/office/drawing/2014/main" id="{ADB679B2-F95E-331D-052C-1FCB3E470438}"/>
                  </a:ext>
                </a:extLst>
              </p:cNvPr>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4;p48">
                <a:extLst>
                  <a:ext uri="{FF2B5EF4-FFF2-40B4-BE49-F238E27FC236}">
                    <a16:creationId xmlns:a16="http://schemas.microsoft.com/office/drawing/2014/main" id="{3EB0CE36-5838-883C-4AF0-F9264FCCB426}"/>
                  </a:ext>
                </a:extLst>
              </p:cNvPr>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 name="TextBox 24">
            <a:extLst>
              <a:ext uri="{FF2B5EF4-FFF2-40B4-BE49-F238E27FC236}">
                <a16:creationId xmlns:a16="http://schemas.microsoft.com/office/drawing/2014/main" id="{A0AB5591-BEAE-7D00-7176-3E392D0E9C56}"/>
              </a:ext>
            </a:extLst>
          </p:cNvPr>
          <p:cNvSpPr txBox="1"/>
          <p:nvPr/>
        </p:nvSpPr>
        <p:spPr>
          <a:xfrm>
            <a:off x="4625304" y="3710429"/>
            <a:ext cx="4594302" cy="738664"/>
          </a:xfrm>
          <a:prstGeom prst="rect">
            <a:avLst/>
          </a:prstGeom>
          <a:noFill/>
        </p:spPr>
        <p:txBody>
          <a:bodyPr wrap="square">
            <a:spAutoFit/>
          </a:bodyPr>
          <a:lstStyle/>
          <a:p>
            <a:r>
              <a:rPr lang="en-IN" dirty="0">
                <a:solidFill>
                  <a:schemeClr val="tx2">
                    <a:lumMod val="20000"/>
                    <a:lumOff val="80000"/>
                  </a:schemeClr>
                </a:solidFill>
              </a:rPr>
              <a:t>https://www.linkedin.com/in/anishka-agarwal-8a11b9279?utm_source=share&amp;utm_campaign=share_via&amp;utm_content=profile&amp;utm_medium=android_app </a:t>
            </a:r>
          </a:p>
        </p:txBody>
      </p:sp>
      <p:grpSp>
        <p:nvGrpSpPr>
          <p:cNvPr id="26" name="Google Shape;966;p49">
            <a:extLst>
              <a:ext uri="{FF2B5EF4-FFF2-40B4-BE49-F238E27FC236}">
                <a16:creationId xmlns:a16="http://schemas.microsoft.com/office/drawing/2014/main" id="{F2FE95E1-1B75-66D9-11F6-F10471BF2029}"/>
              </a:ext>
            </a:extLst>
          </p:cNvPr>
          <p:cNvGrpSpPr/>
          <p:nvPr/>
        </p:nvGrpSpPr>
        <p:grpSpPr>
          <a:xfrm>
            <a:off x="2722865" y="3895664"/>
            <a:ext cx="341150" cy="341050"/>
            <a:chOff x="1744200" y="1564375"/>
            <a:chExt cx="341150" cy="341050"/>
          </a:xfrm>
        </p:grpSpPr>
        <p:sp>
          <p:nvSpPr>
            <p:cNvPr id="27" name="Google Shape;967;p49">
              <a:extLst>
                <a:ext uri="{FF2B5EF4-FFF2-40B4-BE49-F238E27FC236}">
                  <a16:creationId xmlns:a16="http://schemas.microsoft.com/office/drawing/2014/main" id="{EC91A132-E578-3AB2-8317-2486D003D057}"/>
                </a:ext>
              </a:extLst>
            </p:cNvPr>
            <p:cNvSpPr/>
            <p:nvPr/>
          </p:nvSpPr>
          <p:spPr>
            <a:xfrm>
              <a:off x="1846600" y="1644925"/>
              <a:ext cx="136250" cy="20000"/>
            </a:xfrm>
            <a:custGeom>
              <a:avLst/>
              <a:gdLst/>
              <a:ahLst/>
              <a:cxnLst/>
              <a:rect l="l" t="t" r="r" b="b"/>
              <a:pathLst>
                <a:path w="5450" h="800" extrusionOk="0">
                  <a:moveTo>
                    <a:pt x="1127" y="1"/>
                  </a:moveTo>
                  <a:cubicBezTo>
                    <a:pt x="619" y="2"/>
                    <a:pt x="169" y="321"/>
                    <a:pt x="0" y="800"/>
                  </a:cubicBezTo>
                  <a:lnTo>
                    <a:pt x="5449" y="800"/>
                  </a:lnTo>
                  <a:cubicBezTo>
                    <a:pt x="5281" y="323"/>
                    <a:pt x="4830" y="2"/>
                    <a:pt x="43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68;p49">
              <a:extLst>
                <a:ext uri="{FF2B5EF4-FFF2-40B4-BE49-F238E27FC236}">
                  <a16:creationId xmlns:a16="http://schemas.microsoft.com/office/drawing/2014/main" id="{AF88A37F-BF97-EBB1-8E1E-AA3700A886B5}"/>
                </a:ext>
              </a:extLst>
            </p:cNvPr>
            <p:cNvSpPr/>
            <p:nvPr/>
          </p:nvSpPr>
          <p:spPr>
            <a:xfrm>
              <a:off x="1844825" y="1684875"/>
              <a:ext cx="59975" cy="60025"/>
            </a:xfrm>
            <a:custGeom>
              <a:avLst/>
              <a:gdLst/>
              <a:ahLst/>
              <a:cxnLst/>
              <a:rect l="l" t="t" r="r" b="b"/>
              <a:pathLst>
                <a:path w="2399" h="2401" extrusionOk="0">
                  <a:moveTo>
                    <a:pt x="1" y="1"/>
                  </a:moveTo>
                  <a:lnTo>
                    <a:pt x="1" y="2400"/>
                  </a:lnTo>
                  <a:lnTo>
                    <a:pt x="2399" y="2400"/>
                  </a:lnTo>
                  <a:lnTo>
                    <a:pt x="23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69;p49">
              <a:extLst>
                <a:ext uri="{FF2B5EF4-FFF2-40B4-BE49-F238E27FC236}">
                  <a16:creationId xmlns:a16="http://schemas.microsoft.com/office/drawing/2014/main" id="{AF702A0E-4B26-0F6E-3ACE-E49938A3D21A}"/>
                </a:ext>
              </a:extLst>
            </p:cNvPr>
            <p:cNvSpPr/>
            <p:nvPr/>
          </p:nvSpPr>
          <p:spPr>
            <a:xfrm>
              <a:off x="1924750" y="1684875"/>
              <a:ext cx="59975" cy="60025"/>
            </a:xfrm>
            <a:custGeom>
              <a:avLst/>
              <a:gdLst/>
              <a:ahLst/>
              <a:cxnLst/>
              <a:rect l="l" t="t" r="r" b="b"/>
              <a:pathLst>
                <a:path w="2399" h="2401" extrusionOk="0">
                  <a:moveTo>
                    <a:pt x="0" y="1"/>
                  </a:moveTo>
                  <a:lnTo>
                    <a:pt x="0" y="2400"/>
                  </a:lnTo>
                  <a:lnTo>
                    <a:pt x="2398" y="2400"/>
                  </a:lnTo>
                  <a:lnTo>
                    <a:pt x="23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70;p49">
              <a:extLst>
                <a:ext uri="{FF2B5EF4-FFF2-40B4-BE49-F238E27FC236}">
                  <a16:creationId xmlns:a16="http://schemas.microsoft.com/office/drawing/2014/main" id="{9C1C7F28-F389-3086-5DAC-06D87C3204DD}"/>
                </a:ext>
              </a:extLst>
            </p:cNvPr>
            <p:cNvSpPr/>
            <p:nvPr/>
          </p:nvSpPr>
          <p:spPr>
            <a:xfrm>
              <a:off x="1844825" y="1764825"/>
              <a:ext cx="139900" cy="60650"/>
            </a:xfrm>
            <a:custGeom>
              <a:avLst/>
              <a:gdLst/>
              <a:ahLst/>
              <a:cxnLst/>
              <a:rect l="l" t="t" r="r" b="b"/>
              <a:pathLst>
                <a:path w="5596" h="2426" extrusionOk="0">
                  <a:moveTo>
                    <a:pt x="1198" y="797"/>
                  </a:moveTo>
                  <a:cubicBezTo>
                    <a:pt x="1554" y="797"/>
                    <a:pt x="1733" y="1228"/>
                    <a:pt x="1480" y="1481"/>
                  </a:cubicBezTo>
                  <a:cubicBezTo>
                    <a:pt x="1399" y="1562"/>
                    <a:pt x="1299" y="1598"/>
                    <a:pt x="1201" y="1598"/>
                  </a:cubicBezTo>
                  <a:cubicBezTo>
                    <a:pt x="996" y="1598"/>
                    <a:pt x="798" y="1438"/>
                    <a:pt x="798" y="1197"/>
                  </a:cubicBezTo>
                  <a:cubicBezTo>
                    <a:pt x="798" y="977"/>
                    <a:pt x="977" y="797"/>
                    <a:pt x="1198" y="797"/>
                  </a:cubicBezTo>
                  <a:close/>
                  <a:moveTo>
                    <a:pt x="4395" y="797"/>
                  </a:moveTo>
                  <a:cubicBezTo>
                    <a:pt x="4752" y="797"/>
                    <a:pt x="4929" y="1228"/>
                    <a:pt x="4678" y="1481"/>
                  </a:cubicBezTo>
                  <a:cubicBezTo>
                    <a:pt x="4597" y="1562"/>
                    <a:pt x="4497" y="1598"/>
                    <a:pt x="4399" y="1598"/>
                  </a:cubicBezTo>
                  <a:cubicBezTo>
                    <a:pt x="4193" y="1598"/>
                    <a:pt x="3996" y="1438"/>
                    <a:pt x="3996" y="1197"/>
                  </a:cubicBezTo>
                  <a:cubicBezTo>
                    <a:pt x="3996" y="976"/>
                    <a:pt x="4175" y="797"/>
                    <a:pt x="4395" y="797"/>
                  </a:cubicBezTo>
                  <a:close/>
                  <a:moveTo>
                    <a:pt x="1" y="1"/>
                  </a:moveTo>
                  <a:lnTo>
                    <a:pt x="1" y="2027"/>
                  </a:lnTo>
                  <a:cubicBezTo>
                    <a:pt x="1" y="2247"/>
                    <a:pt x="179" y="2426"/>
                    <a:pt x="399" y="2426"/>
                  </a:cubicBezTo>
                  <a:lnTo>
                    <a:pt x="5197" y="2426"/>
                  </a:lnTo>
                  <a:cubicBezTo>
                    <a:pt x="5417" y="2426"/>
                    <a:pt x="5595" y="2247"/>
                    <a:pt x="5595" y="2027"/>
                  </a:cubicBezTo>
                  <a:lnTo>
                    <a:pt x="55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71;p49">
              <a:extLst>
                <a:ext uri="{FF2B5EF4-FFF2-40B4-BE49-F238E27FC236}">
                  <a16:creationId xmlns:a16="http://schemas.microsoft.com/office/drawing/2014/main" id="{5B2ACDF7-90B8-E7B4-0ED0-3333F3215DB1}"/>
                </a:ext>
              </a:extLst>
            </p:cNvPr>
            <p:cNvSpPr/>
            <p:nvPr/>
          </p:nvSpPr>
          <p:spPr>
            <a:xfrm>
              <a:off x="1744200" y="1564375"/>
              <a:ext cx="341150" cy="304150"/>
            </a:xfrm>
            <a:custGeom>
              <a:avLst/>
              <a:gdLst/>
              <a:ahLst/>
              <a:cxnLst/>
              <a:rect l="l" t="t" r="r" b="b"/>
              <a:pathLst>
                <a:path w="13646" h="12166" extrusionOk="0">
                  <a:moveTo>
                    <a:pt x="6825" y="1"/>
                  </a:moveTo>
                  <a:cubicBezTo>
                    <a:pt x="3098" y="1"/>
                    <a:pt x="0" y="3017"/>
                    <a:pt x="0" y="6820"/>
                  </a:cubicBezTo>
                  <a:cubicBezTo>
                    <a:pt x="0" y="8911"/>
                    <a:pt x="997" y="10887"/>
                    <a:pt x="2606" y="12165"/>
                  </a:cubicBezTo>
                  <a:lnTo>
                    <a:pt x="3743" y="11028"/>
                  </a:lnTo>
                  <a:cubicBezTo>
                    <a:pt x="3419" y="10805"/>
                    <a:pt x="3227" y="10438"/>
                    <a:pt x="3227" y="10045"/>
                  </a:cubicBezTo>
                  <a:lnTo>
                    <a:pt x="3227" y="4422"/>
                  </a:lnTo>
                  <a:cubicBezTo>
                    <a:pt x="3227" y="3319"/>
                    <a:pt x="4121" y="2424"/>
                    <a:pt x="5225" y="2423"/>
                  </a:cubicBezTo>
                  <a:lnTo>
                    <a:pt x="8423" y="2423"/>
                  </a:lnTo>
                  <a:cubicBezTo>
                    <a:pt x="9526" y="2424"/>
                    <a:pt x="10419" y="3319"/>
                    <a:pt x="10421" y="4422"/>
                  </a:cubicBezTo>
                  <a:lnTo>
                    <a:pt x="10421" y="10045"/>
                  </a:lnTo>
                  <a:cubicBezTo>
                    <a:pt x="10421" y="10438"/>
                    <a:pt x="10227" y="10805"/>
                    <a:pt x="9904" y="11028"/>
                  </a:cubicBezTo>
                  <a:lnTo>
                    <a:pt x="11039" y="12164"/>
                  </a:lnTo>
                  <a:cubicBezTo>
                    <a:pt x="12648" y="10887"/>
                    <a:pt x="13646" y="8912"/>
                    <a:pt x="13646" y="6820"/>
                  </a:cubicBezTo>
                  <a:cubicBezTo>
                    <a:pt x="13646" y="3024"/>
                    <a:pt x="10560" y="8"/>
                    <a:pt x="6837" y="1"/>
                  </a:cubicBezTo>
                  <a:lnTo>
                    <a:pt x="6836" y="1"/>
                  </a:lnTo>
                  <a:cubicBezTo>
                    <a:pt x="6832" y="1"/>
                    <a:pt x="6828" y="1"/>
                    <a:pt x="68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72;p49">
              <a:extLst>
                <a:ext uri="{FF2B5EF4-FFF2-40B4-BE49-F238E27FC236}">
                  <a16:creationId xmlns:a16="http://schemas.microsoft.com/office/drawing/2014/main" id="{22B08FEB-76BF-0A74-E67D-A5329AA490E1}"/>
                </a:ext>
              </a:extLst>
            </p:cNvPr>
            <p:cNvSpPr/>
            <p:nvPr/>
          </p:nvSpPr>
          <p:spPr>
            <a:xfrm>
              <a:off x="1813825" y="1845425"/>
              <a:ext cx="202175" cy="60000"/>
            </a:xfrm>
            <a:custGeom>
              <a:avLst/>
              <a:gdLst/>
              <a:ahLst/>
              <a:cxnLst/>
              <a:rect l="l" t="t" r="r" b="b"/>
              <a:pathLst>
                <a:path w="8087" h="2400" extrusionOk="0">
                  <a:moveTo>
                    <a:pt x="1872" y="0"/>
                  </a:moveTo>
                  <a:lnTo>
                    <a:pt x="155" y="1716"/>
                  </a:lnTo>
                  <a:cubicBezTo>
                    <a:pt x="0" y="1873"/>
                    <a:pt x="0" y="2125"/>
                    <a:pt x="155" y="2282"/>
                  </a:cubicBezTo>
                  <a:lnTo>
                    <a:pt x="157" y="2283"/>
                  </a:lnTo>
                  <a:cubicBezTo>
                    <a:pt x="235" y="2361"/>
                    <a:pt x="337" y="2400"/>
                    <a:pt x="439" y="2400"/>
                  </a:cubicBezTo>
                  <a:cubicBezTo>
                    <a:pt x="542" y="2400"/>
                    <a:pt x="644" y="2361"/>
                    <a:pt x="722" y="2283"/>
                  </a:cubicBezTo>
                  <a:lnTo>
                    <a:pt x="1404" y="1600"/>
                  </a:lnTo>
                  <a:lnTo>
                    <a:pt x="6670" y="1600"/>
                  </a:lnTo>
                  <a:lnTo>
                    <a:pt x="7345" y="2274"/>
                  </a:lnTo>
                  <a:cubicBezTo>
                    <a:pt x="7425" y="2355"/>
                    <a:pt x="7532" y="2398"/>
                    <a:pt x="7638" y="2398"/>
                  </a:cubicBezTo>
                  <a:cubicBezTo>
                    <a:pt x="7725" y="2398"/>
                    <a:pt x="7812" y="2370"/>
                    <a:pt x="7884" y="2311"/>
                  </a:cubicBezTo>
                  <a:cubicBezTo>
                    <a:pt x="8070" y="2164"/>
                    <a:pt x="8086" y="1885"/>
                    <a:pt x="7916" y="1716"/>
                  </a:cubicBezTo>
                  <a:lnTo>
                    <a:pt x="6200" y="0"/>
                  </a:lnTo>
                  <a:lnTo>
                    <a:pt x="5069" y="0"/>
                  </a:lnTo>
                  <a:lnTo>
                    <a:pt x="5870" y="799"/>
                  </a:lnTo>
                  <a:lnTo>
                    <a:pt x="2203" y="799"/>
                  </a:lnTo>
                  <a:lnTo>
                    <a:pt x="30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90526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5"/>
          <p:cNvSpPr/>
          <p:nvPr/>
        </p:nvSpPr>
        <p:spPr>
          <a:xfrm>
            <a:off x="815895" y="2179457"/>
            <a:ext cx="247448" cy="247468"/>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9" name="Google Shape;269;p35"/>
          <p:cNvGrpSpPr/>
          <p:nvPr/>
        </p:nvGrpSpPr>
        <p:grpSpPr>
          <a:xfrm>
            <a:off x="800091" y="1225474"/>
            <a:ext cx="247454" cy="247425"/>
            <a:chOff x="3497300" y="3227275"/>
            <a:chExt cx="296175" cy="296175"/>
          </a:xfrm>
        </p:grpSpPr>
        <p:sp>
          <p:nvSpPr>
            <p:cNvPr id="270" name="Google Shape;270;p3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8" name="Google Shape;278;p35"/>
          <p:cNvPicPr preferRelativeResize="0">
            <a:picLocks noGrp="1"/>
          </p:cNvPicPr>
          <p:nvPr>
            <p:ph type="pic" idx="7"/>
          </p:nvPr>
        </p:nvPicPr>
        <p:blipFill rotWithShape="1">
          <a:blip r:embed="rId3">
            <a:alphaModFix/>
          </a:blip>
          <a:srcRect l="49889" r="19474"/>
          <a:stretch/>
        </p:blipFill>
        <p:spPr>
          <a:xfrm>
            <a:off x="6788900" y="-11550"/>
            <a:ext cx="2363625" cy="5143500"/>
          </a:xfrm>
          <a:prstGeom prst="rect">
            <a:avLst/>
          </a:prstGeom>
        </p:spPr>
      </p:pic>
      <p:sp>
        <p:nvSpPr>
          <p:cNvPr id="279" name="Google Shape;279;p35"/>
          <p:cNvSpPr/>
          <p:nvPr/>
        </p:nvSpPr>
        <p:spPr>
          <a:xfrm>
            <a:off x="6687875" y="-3675"/>
            <a:ext cx="681300" cy="5143500"/>
          </a:xfrm>
          <a:prstGeom prst="rect">
            <a:avLst/>
          </a:prstGeom>
          <a:gradFill>
            <a:gsLst>
              <a:gs pos="0">
                <a:schemeClr val="lt1"/>
              </a:gs>
              <a:gs pos="52999">
                <a:schemeClr val="l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OBJECTIVE</a:t>
            </a:r>
            <a:endParaRPr dirty="0"/>
          </a:p>
        </p:txBody>
      </p:sp>
      <p:cxnSp>
        <p:nvCxnSpPr>
          <p:cNvPr id="287" name="Google Shape;287;p35"/>
          <p:cNvCxnSpPr/>
          <p:nvPr/>
        </p:nvCxnSpPr>
        <p:spPr>
          <a:xfrm>
            <a:off x="1825" y="4933800"/>
            <a:ext cx="9157200" cy="0"/>
          </a:xfrm>
          <a:prstGeom prst="straightConnector1">
            <a:avLst/>
          </a:prstGeom>
          <a:noFill/>
          <a:ln w="19050" cap="flat" cmpd="sng">
            <a:solidFill>
              <a:schemeClr val="dk2"/>
            </a:solidFill>
            <a:prstDash val="lgDash"/>
            <a:round/>
            <a:headEnd type="none" w="med" len="med"/>
            <a:tailEnd type="none" w="med" len="med"/>
          </a:ln>
        </p:spPr>
      </p:cxnSp>
      <p:cxnSp>
        <p:nvCxnSpPr>
          <p:cNvPr id="288" name="Google Shape;288;p35"/>
          <p:cNvCxnSpPr/>
          <p:nvPr/>
        </p:nvCxnSpPr>
        <p:spPr>
          <a:xfrm>
            <a:off x="-6600" y="322535"/>
            <a:ext cx="9157200" cy="0"/>
          </a:xfrm>
          <a:prstGeom prst="straightConnector1">
            <a:avLst/>
          </a:prstGeom>
          <a:noFill/>
          <a:ln w="38100" cap="flat" cmpd="sng">
            <a:solidFill>
              <a:schemeClr val="dk2"/>
            </a:solidFill>
            <a:prstDash val="solid"/>
            <a:round/>
            <a:headEnd type="none" w="med" len="med"/>
            <a:tailEnd type="none" w="med" len="med"/>
          </a:ln>
        </p:spPr>
      </p:cxnSp>
      <p:sp>
        <p:nvSpPr>
          <p:cNvPr id="7" name="TextBox 6">
            <a:extLst>
              <a:ext uri="{FF2B5EF4-FFF2-40B4-BE49-F238E27FC236}">
                <a16:creationId xmlns:a16="http://schemas.microsoft.com/office/drawing/2014/main" id="{A1880584-59E6-A3F9-BBEE-D6A63C360DE7}"/>
              </a:ext>
            </a:extLst>
          </p:cNvPr>
          <p:cNvSpPr txBox="1"/>
          <p:nvPr/>
        </p:nvSpPr>
        <p:spPr>
          <a:xfrm>
            <a:off x="1148794" y="2174149"/>
            <a:ext cx="5589593" cy="1600438"/>
          </a:xfrm>
          <a:prstGeom prst="rect">
            <a:avLst/>
          </a:prstGeom>
          <a:noFill/>
        </p:spPr>
        <p:txBody>
          <a:bodyPr wrap="square" rtlCol="0">
            <a:spAutoFit/>
          </a:bodyPr>
          <a:lstStyle/>
          <a:p>
            <a:pPr marL="0" lvl="0" indent="0" algn="l" rtl="0">
              <a:spcBef>
                <a:spcPts val="0"/>
              </a:spcBef>
              <a:spcAft>
                <a:spcPts val="0"/>
              </a:spcAft>
              <a:buNone/>
            </a:pPr>
            <a:r>
              <a:rPr lang="en-IN" sz="1400" dirty="0">
                <a:solidFill>
                  <a:schemeClr val="accent4"/>
                </a:solidFill>
              </a:rPr>
              <a:t>Tools used: Power BI for data visualization and Python libraries for data processing.</a:t>
            </a:r>
          </a:p>
          <a:p>
            <a:pPr marL="0" lvl="0" indent="0" algn="l" rtl="0">
              <a:spcBef>
                <a:spcPts val="0"/>
              </a:spcBef>
              <a:spcAft>
                <a:spcPts val="0"/>
              </a:spcAft>
              <a:buNone/>
            </a:pPr>
            <a:endParaRPr lang="en-IN" sz="1400" dirty="0">
              <a:solidFill>
                <a:schemeClr val="accent4"/>
              </a:solidFill>
            </a:endParaRPr>
          </a:p>
          <a:p>
            <a:pPr marL="0" lvl="0" indent="0" algn="l" rtl="0">
              <a:spcBef>
                <a:spcPts val="0"/>
              </a:spcBef>
              <a:spcAft>
                <a:spcPts val="0"/>
              </a:spcAft>
              <a:buNone/>
            </a:pPr>
            <a:r>
              <a:rPr lang="en-IN" sz="1400" dirty="0">
                <a:solidFill>
                  <a:schemeClr val="accent4"/>
                </a:solidFill>
              </a:rPr>
              <a:t>Pandas: for data manipulation </a:t>
            </a:r>
          </a:p>
          <a:p>
            <a:pPr marL="0" lvl="0" indent="0" algn="l" rtl="0">
              <a:spcBef>
                <a:spcPts val="0"/>
              </a:spcBef>
              <a:spcAft>
                <a:spcPts val="0"/>
              </a:spcAft>
              <a:buNone/>
            </a:pPr>
            <a:r>
              <a:rPr lang="en-IN" sz="1400" dirty="0">
                <a:solidFill>
                  <a:schemeClr val="accent4"/>
                </a:solidFill>
              </a:rPr>
              <a:t>NumPy: for numerical operations</a:t>
            </a:r>
          </a:p>
          <a:p>
            <a:pPr marL="0" lvl="0" indent="0" algn="l" rtl="0">
              <a:spcBef>
                <a:spcPts val="0"/>
              </a:spcBef>
              <a:spcAft>
                <a:spcPts val="0"/>
              </a:spcAft>
              <a:buNone/>
            </a:pPr>
            <a:r>
              <a:rPr lang="en-IN" sz="1400" dirty="0">
                <a:solidFill>
                  <a:schemeClr val="accent4"/>
                </a:solidFill>
              </a:rPr>
              <a:t>Matplotlib and Seaborn for initial data visualization</a:t>
            </a:r>
          </a:p>
          <a:p>
            <a:endParaRPr lang="en-IN" dirty="0"/>
          </a:p>
        </p:txBody>
      </p:sp>
      <p:sp>
        <p:nvSpPr>
          <p:cNvPr id="8" name="TextBox 7">
            <a:extLst>
              <a:ext uri="{FF2B5EF4-FFF2-40B4-BE49-F238E27FC236}">
                <a16:creationId xmlns:a16="http://schemas.microsoft.com/office/drawing/2014/main" id="{4D011F0A-BDF4-AB44-60DD-2A1281B18BB0}"/>
              </a:ext>
            </a:extLst>
          </p:cNvPr>
          <p:cNvSpPr txBox="1"/>
          <p:nvPr/>
        </p:nvSpPr>
        <p:spPr>
          <a:xfrm>
            <a:off x="1090001" y="1179108"/>
            <a:ext cx="6021790" cy="738664"/>
          </a:xfrm>
          <a:prstGeom prst="rect">
            <a:avLst/>
          </a:prstGeom>
          <a:noFill/>
        </p:spPr>
        <p:txBody>
          <a:bodyPr wrap="square" rtlCol="0">
            <a:spAutoFit/>
          </a:bodyPr>
          <a:lstStyle/>
          <a:p>
            <a:r>
              <a:rPr lang="en-IN" sz="1400" dirty="0">
                <a:solidFill>
                  <a:schemeClr val="accent4"/>
                </a:solidFill>
              </a:rPr>
              <a:t>To analyse Delhi metro data for insights into ridership patterns, station usage and productivity. </a:t>
            </a:r>
          </a:p>
          <a:p>
            <a:endParaRPr lang="en-IN" dirty="0"/>
          </a:p>
        </p:txBody>
      </p:sp>
      <p:grpSp>
        <p:nvGrpSpPr>
          <p:cNvPr id="9" name="Google Shape;786;p49">
            <a:extLst>
              <a:ext uri="{FF2B5EF4-FFF2-40B4-BE49-F238E27FC236}">
                <a16:creationId xmlns:a16="http://schemas.microsoft.com/office/drawing/2014/main" id="{760F2054-71DC-432E-BF9B-197F8FAF6BD1}"/>
              </a:ext>
            </a:extLst>
          </p:cNvPr>
          <p:cNvGrpSpPr/>
          <p:nvPr/>
        </p:nvGrpSpPr>
        <p:grpSpPr>
          <a:xfrm>
            <a:off x="339638" y="560800"/>
            <a:ext cx="219900" cy="341150"/>
            <a:chOff x="4834050" y="3808800"/>
            <a:chExt cx="219900" cy="341150"/>
          </a:xfrm>
        </p:grpSpPr>
        <p:sp>
          <p:nvSpPr>
            <p:cNvPr id="10" name="Google Shape;787;p49">
              <a:extLst>
                <a:ext uri="{FF2B5EF4-FFF2-40B4-BE49-F238E27FC236}">
                  <a16:creationId xmlns:a16="http://schemas.microsoft.com/office/drawing/2014/main" id="{442C2083-B830-D25F-83C2-84E74F3F39EA}"/>
                </a:ext>
              </a:extLst>
            </p:cNvPr>
            <p:cNvSpPr/>
            <p:nvPr/>
          </p:nvSpPr>
          <p:spPr>
            <a:xfrm>
              <a:off x="4834050" y="3839475"/>
              <a:ext cx="20050" cy="39975"/>
            </a:xfrm>
            <a:custGeom>
              <a:avLst/>
              <a:gdLst/>
              <a:ahLst/>
              <a:cxnLst/>
              <a:rect l="l" t="t" r="r" b="b"/>
              <a:pathLst>
                <a:path w="802" h="1599" extrusionOk="0">
                  <a:moveTo>
                    <a:pt x="398" y="1"/>
                  </a:moveTo>
                  <a:cubicBezTo>
                    <a:pt x="178" y="1"/>
                    <a:pt x="1" y="180"/>
                    <a:pt x="1" y="399"/>
                  </a:cubicBezTo>
                  <a:lnTo>
                    <a:pt x="1" y="1200"/>
                  </a:lnTo>
                  <a:cubicBezTo>
                    <a:pt x="1" y="1420"/>
                    <a:pt x="180" y="1598"/>
                    <a:pt x="401" y="1598"/>
                  </a:cubicBezTo>
                  <a:lnTo>
                    <a:pt x="801" y="1598"/>
                  </a:lnTo>
                  <a:lnTo>
                    <a:pt x="801" y="1"/>
                  </a:lnTo>
                  <a:lnTo>
                    <a:pt x="401" y="1"/>
                  </a:lnTo>
                  <a:cubicBezTo>
                    <a:pt x="400" y="1"/>
                    <a:pt x="399" y="1"/>
                    <a:pt x="3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88;p49">
              <a:extLst>
                <a:ext uri="{FF2B5EF4-FFF2-40B4-BE49-F238E27FC236}">
                  <a16:creationId xmlns:a16="http://schemas.microsoft.com/office/drawing/2014/main" id="{09687390-1B26-BA32-FDAC-6AE8C25E5719}"/>
                </a:ext>
              </a:extLst>
            </p:cNvPr>
            <p:cNvSpPr/>
            <p:nvPr/>
          </p:nvSpPr>
          <p:spPr>
            <a:xfrm>
              <a:off x="5033925" y="3839475"/>
              <a:ext cx="20025" cy="39975"/>
            </a:xfrm>
            <a:custGeom>
              <a:avLst/>
              <a:gdLst/>
              <a:ahLst/>
              <a:cxnLst/>
              <a:rect l="l" t="t" r="r" b="b"/>
              <a:pathLst>
                <a:path w="801" h="1599" extrusionOk="0">
                  <a:moveTo>
                    <a:pt x="0" y="1"/>
                  </a:moveTo>
                  <a:lnTo>
                    <a:pt x="0" y="1598"/>
                  </a:lnTo>
                  <a:lnTo>
                    <a:pt x="401" y="1598"/>
                  </a:lnTo>
                  <a:cubicBezTo>
                    <a:pt x="621" y="1598"/>
                    <a:pt x="801" y="1420"/>
                    <a:pt x="801" y="1200"/>
                  </a:cubicBezTo>
                  <a:lnTo>
                    <a:pt x="801" y="399"/>
                  </a:lnTo>
                  <a:cubicBezTo>
                    <a:pt x="801" y="179"/>
                    <a:pt x="621"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89;p49">
              <a:extLst>
                <a:ext uri="{FF2B5EF4-FFF2-40B4-BE49-F238E27FC236}">
                  <a16:creationId xmlns:a16="http://schemas.microsoft.com/office/drawing/2014/main" id="{320FF410-5E24-CC36-03CE-7169DB6D9A15}"/>
                </a:ext>
              </a:extLst>
            </p:cNvPr>
            <p:cNvSpPr/>
            <p:nvPr/>
          </p:nvSpPr>
          <p:spPr>
            <a:xfrm>
              <a:off x="4834050" y="3919400"/>
              <a:ext cx="20050" cy="40000"/>
            </a:xfrm>
            <a:custGeom>
              <a:avLst/>
              <a:gdLst/>
              <a:ahLst/>
              <a:cxnLst/>
              <a:rect l="l" t="t" r="r" b="b"/>
              <a:pathLst>
                <a:path w="802" h="1600" extrusionOk="0">
                  <a:moveTo>
                    <a:pt x="401" y="1"/>
                  </a:moveTo>
                  <a:cubicBezTo>
                    <a:pt x="180" y="1"/>
                    <a:pt x="1" y="179"/>
                    <a:pt x="1" y="401"/>
                  </a:cubicBezTo>
                  <a:lnTo>
                    <a:pt x="1" y="1200"/>
                  </a:lnTo>
                  <a:cubicBezTo>
                    <a:pt x="1" y="1421"/>
                    <a:pt x="180" y="1600"/>
                    <a:pt x="401" y="1600"/>
                  </a:cubicBezTo>
                  <a:lnTo>
                    <a:pt x="801" y="1600"/>
                  </a:lnTo>
                  <a:lnTo>
                    <a:pt x="8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90;p49">
              <a:extLst>
                <a:ext uri="{FF2B5EF4-FFF2-40B4-BE49-F238E27FC236}">
                  <a16:creationId xmlns:a16="http://schemas.microsoft.com/office/drawing/2014/main" id="{D400B4F8-D31D-1296-27A0-4B2CEF6A8F1A}"/>
                </a:ext>
              </a:extLst>
            </p:cNvPr>
            <p:cNvSpPr/>
            <p:nvPr/>
          </p:nvSpPr>
          <p:spPr>
            <a:xfrm>
              <a:off x="5033925" y="3919400"/>
              <a:ext cx="20025" cy="40000"/>
            </a:xfrm>
            <a:custGeom>
              <a:avLst/>
              <a:gdLst/>
              <a:ahLst/>
              <a:cxnLst/>
              <a:rect l="l" t="t" r="r" b="b"/>
              <a:pathLst>
                <a:path w="801" h="1600" extrusionOk="0">
                  <a:moveTo>
                    <a:pt x="0" y="1"/>
                  </a:moveTo>
                  <a:lnTo>
                    <a:pt x="0" y="1600"/>
                  </a:lnTo>
                  <a:lnTo>
                    <a:pt x="401" y="1600"/>
                  </a:lnTo>
                  <a:cubicBezTo>
                    <a:pt x="621" y="1600"/>
                    <a:pt x="801" y="1421"/>
                    <a:pt x="801" y="1200"/>
                  </a:cubicBezTo>
                  <a:lnTo>
                    <a:pt x="801" y="401"/>
                  </a:lnTo>
                  <a:cubicBezTo>
                    <a:pt x="801" y="179"/>
                    <a:pt x="621"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91;p49">
              <a:extLst>
                <a:ext uri="{FF2B5EF4-FFF2-40B4-BE49-F238E27FC236}">
                  <a16:creationId xmlns:a16="http://schemas.microsoft.com/office/drawing/2014/main" id="{B5F930CF-5B9A-1F6A-1515-48C7B51F0CA3}"/>
                </a:ext>
              </a:extLst>
            </p:cNvPr>
            <p:cNvSpPr/>
            <p:nvPr/>
          </p:nvSpPr>
          <p:spPr>
            <a:xfrm>
              <a:off x="4834050" y="3999350"/>
              <a:ext cx="20050" cy="40025"/>
            </a:xfrm>
            <a:custGeom>
              <a:avLst/>
              <a:gdLst/>
              <a:ahLst/>
              <a:cxnLst/>
              <a:rect l="l" t="t" r="r" b="b"/>
              <a:pathLst>
                <a:path w="802" h="1601" extrusionOk="0">
                  <a:moveTo>
                    <a:pt x="401" y="1"/>
                  </a:moveTo>
                  <a:cubicBezTo>
                    <a:pt x="180" y="1"/>
                    <a:pt x="1" y="180"/>
                    <a:pt x="1" y="400"/>
                  </a:cubicBezTo>
                  <a:lnTo>
                    <a:pt x="1" y="1200"/>
                  </a:lnTo>
                  <a:cubicBezTo>
                    <a:pt x="1" y="1421"/>
                    <a:pt x="180" y="1600"/>
                    <a:pt x="401" y="1600"/>
                  </a:cubicBezTo>
                  <a:lnTo>
                    <a:pt x="801" y="1600"/>
                  </a:lnTo>
                  <a:lnTo>
                    <a:pt x="8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92;p49">
              <a:extLst>
                <a:ext uri="{FF2B5EF4-FFF2-40B4-BE49-F238E27FC236}">
                  <a16:creationId xmlns:a16="http://schemas.microsoft.com/office/drawing/2014/main" id="{816DFE1C-A1AE-EAA4-5DC4-D121B8B8CF32}"/>
                </a:ext>
              </a:extLst>
            </p:cNvPr>
            <p:cNvSpPr/>
            <p:nvPr/>
          </p:nvSpPr>
          <p:spPr>
            <a:xfrm>
              <a:off x="5033925" y="3999350"/>
              <a:ext cx="20025" cy="40025"/>
            </a:xfrm>
            <a:custGeom>
              <a:avLst/>
              <a:gdLst/>
              <a:ahLst/>
              <a:cxnLst/>
              <a:rect l="l" t="t" r="r" b="b"/>
              <a:pathLst>
                <a:path w="801" h="1601" extrusionOk="0">
                  <a:moveTo>
                    <a:pt x="0" y="1"/>
                  </a:moveTo>
                  <a:lnTo>
                    <a:pt x="0" y="1600"/>
                  </a:lnTo>
                  <a:lnTo>
                    <a:pt x="401" y="1600"/>
                  </a:lnTo>
                  <a:cubicBezTo>
                    <a:pt x="621" y="1600"/>
                    <a:pt x="801" y="1420"/>
                    <a:pt x="801" y="1200"/>
                  </a:cubicBezTo>
                  <a:lnTo>
                    <a:pt x="801" y="400"/>
                  </a:lnTo>
                  <a:cubicBezTo>
                    <a:pt x="801" y="180"/>
                    <a:pt x="621"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93;p49">
              <a:extLst>
                <a:ext uri="{FF2B5EF4-FFF2-40B4-BE49-F238E27FC236}">
                  <a16:creationId xmlns:a16="http://schemas.microsoft.com/office/drawing/2014/main" id="{6A67C350-BA23-6061-2F03-1F0CD776C9D2}"/>
                </a:ext>
              </a:extLst>
            </p:cNvPr>
            <p:cNvSpPr/>
            <p:nvPr/>
          </p:nvSpPr>
          <p:spPr>
            <a:xfrm>
              <a:off x="4834050" y="4079275"/>
              <a:ext cx="20050" cy="40000"/>
            </a:xfrm>
            <a:custGeom>
              <a:avLst/>
              <a:gdLst/>
              <a:ahLst/>
              <a:cxnLst/>
              <a:rect l="l" t="t" r="r" b="b"/>
              <a:pathLst>
                <a:path w="802" h="1600" extrusionOk="0">
                  <a:moveTo>
                    <a:pt x="401" y="1"/>
                  </a:moveTo>
                  <a:cubicBezTo>
                    <a:pt x="180" y="1"/>
                    <a:pt x="1" y="181"/>
                    <a:pt x="1" y="401"/>
                  </a:cubicBezTo>
                  <a:lnTo>
                    <a:pt x="1" y="1201"/>
                  </a:lnTo>
                  <a:cubicBezTo>
                    <a:pt x="1" y="1421"/>
                    <a:pt x="180" y="1600"/>
                    <a:pt x="401" y="1600"/>
                  </a:cubicBezTo>
                  <a:lnTo>
                    <a:pt x="801" y="1600"/>
                  </a:lnTo>
                  <a:lnTo>
                    <a:pt x="8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94;p49">
              <a:extLst>
                <a:ext uri="{FF2B5EF4-FFF2-40B4-BE49-F238E27FC236}">
                  <a16:creationId xmlns:a16="http://schemas.microsoft.com/office/drawing/2014/main" id="{0DEF000D-2513-32CD-ABAA-E9D9176ECC9F}"/>
                </a:ext>
              </a:extLst>
            </p:cNvPr>
            <p:cNvSpPr/>
            <p:nvPr/>
          </p:nvSpPr>
          <p:spPr>
            <a:xfrm>
              <a:off x="5033925" y="4079275"/>
              <a:ext cx="20025" cy="40000"/>
            </a:xfrm>
            <a:custGeom>
              <a:avLst/>
              <a:gdLst/>
              <a:ahLst/>
              <a:cxnLst/>
              <a:rect l="l" t="t" r="r" b="b"/>
              <a:pathLst>
                <a:path w="801" h="1600" extrusionOk="0">
                  <a:moveTo>
                    <a:pt x="0" y="1"/>
                  </a:moveTo>
                  <a:lnTo>
                    <a:pt x="0" y="1600"/>
                  </a:lnTo>
                  <a:lnTo>
                    <a:pt x="401" y="1600"/>
                  </a:lnTo>
                  <a:cubicBezTo>
                    <a:pt x="621" y="1600"/>
                    <a:pt x="801" y="1421"/>
                    <a:pt x="801" y="1201"/>
                  </a:cubicBezTo>
                  <a:lnTo>
                    <a:pt x="801" y="401"/>
                  </a:lnTo>
                  <a:cubicBezTo>
                    <a:pt x="801" y="181"/>
                    <a:pt x="621"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95;p49">
              <a:extLst>
                <a:ext uri="{FF2B5EF4-FFF2-40B4-BE49-F238E27FC236}">
                  <a16:creationId xmlns:a16="http://schemas.microsoft.com/office/drawing/2014/main" id="{B7FBBA0B-4B9F-2FE7-3BE2-041313E2FAA8}"/>
                </a:ext>
              </a:extLst>
            </p:cNvPr>
            <p:cNvSpPr/>
            <p:nvPr/>
          </p:nvSpPr>
          <p:spPr>
            <a:xfrm>
              <a:off x="4914025" y="4079275"/>
              <a:ext cx="59975" cy="40000"/>
            </a:xfrm>
            <a:custGeom>
              <a:avLst/>
              <a:gdLst/>
              <a:ahLst/>
              <a:cxnLst/>
              <a:rect l="l" t="t" r="r" b="b"/>
              <a:pathLst>
                <a:path w="2399" h="1600" extrusionOk="0">
                  <a:moveTo>
                    <a:pt x="0" y="1"/>
                  </a:moveTo>
                  <a:lnTo>
                    <a:pt x="0" y="1600"/>
                  </a:lnTo>
                  <a:lnTo>
                    <a:pt x="2398" y="1600"/>
                  </a:lnTo>
                  <a:lnTo>
                    <a:pt x="23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96;p49">
              <a:extLst>
                <a:ext uri="{FF2B5EF4-FFF2-40B4-BE49-F238E27FC236}">
                  <a16:creationId xmlns:a16="http://schemas.microsoft.com/office/drawing/2014/main" id="{9B8F00CC-91E8-5C59-11A6-52C548A6243E}"/>
                </a:ext>
              </a:extLst>
            </p:cNvPr>
            <p:cNvSpPr/>
            <p:nvPr/>
          </p:nvSpPr>
          <p:spPr>
            <a:xfrm>
              <a:off x="4914025" y="3919400"/>
              <a:ext cx="59975" cy="40000"/>
            </a:xfrm>
            <a:custGeom>
              <a:avLst/>
              <a:gdLst/>
              <a:ahLst/>
              <a:cxnLst/>
              <a:rect l="l" t="t" r="r" b="b"/>
              <a:pathLst>
                <a:path w="2399" h="1600" extrusionOk="0">
                  <a:moveTo>
                    <a:pt x="0" y="1"/>
                  </a:moveTo>
                  <a:lnTo>
                    <a:pt x="0" y="1600"/>
                  </a:lnTo>
                  <a:lnTo>
                    <a:pt x="2398" y="1600"/>
                  </a:lnTo>
                  <a:lnTo>
                    <a:pt x="23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97;p49">
              <a:extLst>
                <a:ext uri="{FF2B5EF4-FFF2-40B4-BE49-F238E27FC236}">
                  <a16:creationId xmlns:a16="http://schemas.microsoft.com/office/drawing/2014/main" id="{4472B0EE-F96D-85F3-A48E-990AEB6FEA36}"/>
                </a:ext>
              </a:extLst>
            </p:cNvPr>
            <p:cNvSpPr/>
            <p:nvPr/>
          </p:nvSpPr>
          <p:spPr>
            <a:xfrm>
              <a:off x="4914025" y="3999350"/>
              <a:ext cx="59975" cy="40025"/>
            </a:xfrm>
            <a:custGeom>
              <a:avLst/>
              <a:gdLst/>
              <a:ahLst/>
              <a:cxnLst/>
              <a:rect l="l" t="t" r="r" b="b"/>
              <a:pathLst>
                <a:path w="2399" h="1601" extrusionOk="0">
                  <a:moveTo>
                    <a:pt x="0" y="1"/>
                  </a:moveTo>
                  <a:lnTo>
                    <a:pt x="0" y="1600"/>
                  </a:lnTo>
                  <a:lnTo>
                    <a:pt x="2398" y="1600"/>
                  </a:lnTo>
                  <a:lnTo>
                    <a:pt x="23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98;p49">
              <a:extLst>
                <a:ext uri="{FF2B5EF4-FFF2-40B4-BE49-F238E27FC236}">
                  <a16:creationId xmlns:a16="http://schemas.microsoft.com/office/drawing/2014/main" id="{B14E0458-2D6D-0E23-F6BD-4DD9463E3DAB}"/>
                </a:ext>
              </a:extLst>
            </p:cNvPr>
            <p:cNvSpPr/>
            <p:nvPr/>
          </p:nvSpPr>
          <p:spPr>
            <a:xfrm>
              <a:off x="4993950" y="3808800"/>
              <a:ext cx="20025" cy="341150"/>
            </a:xfrm>
            <a:custGeom>
              <a:avLst/>
              <a:gdLst/>
              <a:ahLst/>
              <a:cxnLst/>
              <a:rect l="l" t="t" r="r" b="b"/>
              <a:pathLst>
                <a:path w="801" h="13646" extrusionOk="0">
                  <a:moveTo>
                    <a:pt x="401" y="1"/>
                  </a:moveTo>
                  <a:cubicBezTo>
                    <a:pt x="386" y="1"/>
                    <a:pt x="371" y="2"/>
                    <a:pt x="356" y="4"/>
                  </a:cubicBezTo>
                  <a:cubicBezTo>
                    <a:pt x="151" y="26"/>
                    <a:pt x="0" y="206"/>
                    <a:pt x="0" y="411"/>
                  </a:cubicBezTo>
                  <a:lnTo>
                    <a:pt x="0" y="13235"/>
                  </a:lnTo>
                  <a:cubicBezTo>
                    <a:pt x="0" y="13441"/>
                    <a:pt x="151" y="13621"/>
                    <a:pt x="356" y="13643"/>
                  </a:cubicBezTo>
                  <a:cubicBezTo>
                    <a:pt x="371" y="13645"/>
                    <a:pt x="386" y="13646"/>
                    <a:pt x="401" y="13646"/>
                  </a:cubicBezTo>
                  <a:cubicBezTo>
                    <a:pt x="618" y="13646"/>
                    <a:pt x="801" y="13468"/>
                    <a:pt x="801" y="13246"/>
                  </a:cubicBezTo>
                  <a:lnTo>
                    <a:pt x="801" y="401"/>
                  </a:lnTo>
                  <a:cubicBezTo>
                    <a:pt x="801" y="177"/>
                    <a:pt x="618"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99;p49">
              <a:extLst>
                <a:ext uri="{FF2B5EF4-FFF2-40B4-BE49-F238E27FC236}">
                  <a16:creationId xmlns:a16="http://schemas.microsoft.com/office/drawing/2014/main" id="{B5DD19E9-628F-3A99-D0EC-A138EA36616A}"/>
                </a:ext>
              </a:extLst>
            </p:cNvPr>
            <p:cNvSpPr/>
            <p:nvPr/>
          </p:nvSpPr>
          <p:spPr>
            <a:xfrm>
              <a:off x="4914025" y="3839475"/>
              <a:ext cx="59975" cy="39975"/>
            </a:xfrm>
            <a:custGeom>
              <a:avLst/>
              <a:gdLst/>
              <a:ahLst/>
              <a:cxnLst/>
              <a:rect l="l" t="t" r="r" b="b"/>
              <a:pathLst>
                <a:path w="2399" h="1599" extrusionOk="0">
                  <a:moveTo>
                    <a:pt x="0" y="1"/>
                  </a:moveTo>
                  <a:lnTo>
                    <a:pt x="0" y="1598"/>
                  </a:lnTo>
                  <a:lnTo>
                    <a:pt x="2398" y="1598"/>
                  </a:lnTo>
                  <a:lnTo>
                    <a:pt x="23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00;p49">
              <a:extLst>
                <a:ext uri="{FF2B5EF4-FFF2-40B4-BE49-F238E27FC236}">
                  <a16:creationId xmlns:a16="http://schemas.microsoft.com/office/drawing/2014/main" id="{5402649E-41D7-602F-7A16-9A35ED0AF2BE}"/>
                </a:ext>
              </a:extLst>
            </p:cNvPr>
            <p:cNvSpPr/>
            <p:nvPr/>
          </p:nvSpPr>
          <p:spPr>
            <a:xfrm>
              <a:off x="4874050" y="3808800"/>
              <a:ext cx="20025" cy="341150"/>
            </a:xfrm>
            <a:custGeom>
              <a:avLst/>
              <a:gdLst/>
              <a:ahLst/>
              <a:cxnLst/>
              <a:rect l="l" t="t" r="r" b="b"/>
              <a:pathLst>
                <a:path w="801" h="13646" extrusionOk="0">
                  <a:moveTo>
                    <a:pt x="400" y="1"/>
                  </a:moveTo>
                  <a:cubicBezTo>
                    <a:pt x="385" y="1"/>
                    <a:pt x="370" y="2"/>
                    <a:pt x="355" y="4"/>
                  </a:cubicBezTo>
                  <a:cubicBezTo>
                    <a:pt x="151" y="26"/>
                    <a:pt x="0" y="206"/>
                    <a:pt x="0" y="411"/>
                  </a:cubicBezTo>
                  <a:lnTo>
                    <a:pt x="0" y="13235"/>
                  </a:lnTo>
                  <a:cubicBezTo>
                    <a:pt x="0" y="13441"/>
                    <a:pt x="151" y="13621"/>
                    <a:pt x="355" y="13643"/>
                  </a:cubicBezTo>
                  <a:cubicBezTo>
                    <a:pt x="370" y="13645"/>
                    <a:pt x="385" y="13646"/>
                    <a:pt x="400" y="13646"/>
                  </a:cubicBezTo>
                  <a:cubicBezTo>
                    <a:pt x="618" y="13646"/>
                    <a:pt x="800" y="13468"/>
                    <a:pt x="800" y="13246"/>
                  </a:cubicBezTo>
                  <a:lnTo>
                    <a:pt x="800" y="401"/>
                  </a:lnTo>
                  <a:cubicBezTo>
                    <a:pt x="800" y="177"/>
                    <a:pt x="618"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cxnSp>
        <p:nvCxnSpPr>
          <p:cNvPr id="237" name="Google Shape;237;p33"/>
          <p:cNvCxnSpPr/>
          <p:nvPr/>
        </p:nvCxnSpPr>
        <p:spPr>
          <a:xfrm>
            <a:off x="1825" y="4741150"/>
            <a:ext cx="9157200" cy="0"/>
          </a:xfrm>
          <a:prstGeom prst="straightConnector1">
            <a:avLst/>
          </a:prstGeom>
          <a:noFill/>
          <a:ln w="38100" cap="flat" cmpd="sng">
            <a:solidFill>
              <a:schemeClr val="dk2"/>
            </a:solidFill>
            <a:prstDash val="solid"/>
            <a:round/>
            <a:headEnd type="none" w="med" len="med"/>
            <a:tailEnd type="none" w="med" len="med"/>
          </a:ln>
        </p:spPr>
      </p:cxnSp>
      <p:cxnSp>
        <p:nvCxnSpPr>
          <p:cNvPr id="232" name="Google Shape;232;p33"/>
          <p:cNvCxnSpPr/>
          <p:nvPr/>
        </p:nvCxnSpPr>
        <p:spPr>
          <a:xfrm>
            <a:off x="1825" y="2313260"/>
            <a:ext cx="9157200" cy="0"/>
          </a:xfrm>
          <a:prstGeom prst="straightConnector1">
            <a:avLst/>
          </a:prstGeom>
          <a:noFill/>
          <a:ln w="19050" cap="flat" cmpd="sng">
            <a:solidFill>
              <a:schemeClr val="dk2"/>
            </a:solidFill>
            <a:prstDash val="lgDash"/>
            <a:round/>
            <a:headEnd type="none" w="med" len="med"/>
            <a:tailEnd type="none" w="med" len="med"/>
          </a:ln>
        </p:spPr>
      </p:cxnSp>
      <p:pic>
        <p:nvPicPr>
          <p:cNvPr id="230" name="Google Shape;230;p33"/>
          <p:cNvPicPr preferRelativeResize="0">
            <a:picLocks noGrp="1"/>
          </p:cNvPicPr>
          <p:nvPr>
            <p:ph type="pic" idx="3"/>
          </p:nvPr>
        </p:nvPicPr>
        <p:blipFill rotWithShape="1">
          <a:blip r:embed="rId3">
            <a:alphaModFix/>
          </a:blip>
          <a:srcRect l="12149"/>
          <a:stretch/>
        </p:blipFill>
        <p:spPr>
          <a:xfrm>
            <a:off x="0" y="0"/>
            <a:ext cx="3014375" cy="5143502"/>
          </a:xfrm>
          <a:prstGeom prst="rect">
            <a:avLst/>
          </a:prstGeom>
        </p:spPr>
      </p:pic>
      <p:sp>
        <p:nvSpPr>
          <p:cNvPr id="231" name="Google Shape;231;p33"/>
          <p:cNvSpPr/>
          <p:nvPr/>
        </p:nvSpPr>
        <p:spPr>
          <a:xfrm flipH="1">
            <a:off x="2369025" y="-3675"/>
            <a:ext cx="1157700" cy="5143500"/>
          </a:xfrm>
          <a:prstGeom prst="rect">
            <a:avLst/>
          </a:prstGeom>
          <a:gradFill>
            <a:gsLst>
              <a:gs pos="0">
                <a:schemeClr val="lt1"/>
              </a:gs>
              <a:gs pos="52999">
                <a:schemeClr val="l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3"/>
          <p:cNvSpPr txBox="1">
            <a:spLocks noGrp="1"/>
          </p:cNvSpPr>
          <p:nvPr>
            <p:ph type="title"/>
          </p:nvPr>
        </p:nvSpPr>
        <p:spPr>
          <a:xfrm>
            <a:off x="3290456" y="2422189"/>
            <a:ext cx="5678341" cy="102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234" name="Google Shape;234;p33"/>
          <p:cNvSpPr txBox="1">
            <a:spLocks noGrp="1"/>
          </p:cNvSpPr>
          <p:nvPr>
            <p:ph type="title" idx="2"/>
          </p:nvPr>
        </p:nvSpPr>
        <p:spPr>
          <a:xfrm>
            <a:off x="3763025" y="1188638"/>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235" name="Google Shape;235;p33"/>
          <p:cNvSpPr txBox="1">
            <a:spLocks noGrp="1"/>
          </p:cNvSpPr>
          <p:nvPr>
            <p:ph type="subTitle" idx="1"/>
          </p:nvPr>
        </p:nvSpPr>
        <p:spPr>
          <a:xfrm>
            <a:off x="3763025" y="3461650"/>
            <a:ext cx="4514400" cy="493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D</a:t>
            </a:r>
            <a:r>
              <a:rPr lang="en" dirty="0"/>
              <a:t>ELHI METRO OVERVIEW</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D2F121D-7224-DFDA-504C-154F69D7B415}"/>
              </a:ext>
            </a:extLst>
          </p:cNvPr>
          <p:cNvSpPr>
            <a:spLocks noGrp="1"/>
          </p:cNvSpPr>
          <p:nvPr>
            <p:ph type="body" idx="1"/>
          </p:nvPr>
        </p:nvSpPr>
        <p:spPr>
          <a:xfrm>
            <a:off x="148126" y="906967"/>
            <a:ext cx="8847747" cy="3880718"/>
          </a:xfrm>
        </p:spPr>
        <p:txBody>
          <a:bodyPr/>
          <a:lstStyle/>
          <a:p>
            <a:r>
              <a:rPr lang="en-US" b="0" i="0" dirty="0">
                <a:solidFill>
                  <a:schemeClr val="bg2">
                    <a:lumMod val="20000"/>
                    <a:lumOff val="80000"/>
                  </a:schemeClr>
                </a:solidFill>
                <a:effectLst/>
                <a:latin typeface="Poppins" panose="00000500000000000000" pitchFamily="2" charset="0"/>
              </a:rPr>
              <a:t>For implementation and subsequent operation of Delhi MRTS, a company under the name DELHI METRO RAIL CORPORATION was registered on 03-05-95 under the Companies Act, 1956. It was inaugurated on </a:t>
            </a:r>
            <a:r>
              <a:rPr lang="en-US" b="1" i="0" dirty="0">
                <a:solidFill>
                  <a:schemeClr val="bg2">
                    <a:lumMod val="20000"/>
                    <a:lumOff val="80000"/>
                  </a:schemeClr>
                </a:solidFill>
                <a:latin typeface="Poppins" panose="00000500000000000000" pitchFamily="2" charset="0"/>
              </a:rPr>
              <a:t>December 24, 2002 </a:t>
            </a:r>
            <a:r>
              <a:rPr lang="en-US" b="0" i="0" dirty="0">
                <a:solidFill>
                  <a:schemeClr val="bg2">
                    <a:lumMod val="20000"/>
                    <a:lumOff val="80000"/>
                  </a:schemeClr>
                </a:solidFill>
                <a:effectLst/>
                <a:latin typeface="Poppins" panose="00000500000000000000" pitchFamily="2" charset="0"/>
              </a:rPr>
              <a:t>&amp; is managed by </a:t>
            </a:r>
            <a:r>
              <a:rPr lang="en-US" b="1" i="0" dirty="0">
                <a:solidFill>
                  <a:schemeClr val="bg2">
                    <a:lumMod val="20000"/>
                    <a:lumOff val="80000"/>
                  </a:schemeClr>
                </a:solidFill>
                <a:effectLst/>
                <a:latin typeface="Poppins" panose="00000500000000000000" pitchFamily="2" charset="0"/>
              </a:rPr>
              <a:t>DMRC, Delhi</a:t>
            </a:r>
            <a:r>
              <a:rPr lang="en-US" b="0" i="0" dirty="0">
                <a:solidFill>
                  <a:schemeClr val="bg2">
                    <a:lumMod val="20000"/>
                    <a:lumOff val="80000"/>
                  </a:schemeClr>
                </a:solidFill>
                <a:effectLst/>
                <a:latin typeface="Poppins" panose="00000500000000000000" pitchFamily="2" charset="0"/>
              </a:rPr>
              <a:t>. As of 2023, the network spans over 390 kms. There are around 13 Major lines including the Airport express line and 285 stations (underground, at-grade, elevated stations). On average it serves over 2.6 million passengers daily.</a:t>
            </a:r>
          </a:p>
          <a:p>
            <a:pPr marL="139700" indent="0">
              <a:buNone/>
            </a:pPr>
            <a:endParaRPr lang="en-US" b="0" i="0" dirty="0">
              <a:solidFill>
                <a:schemeClr val="bg2">
                  <a:lumMod val="20000"/>
                  <a:lumOff val="80000"/>
                </a:schemeClr>
              </a:solidFill>
              <a:effectLst/>
              <a:latin typeface="Poppins" panose="00000500000000000000" pitchFamily="2" charset="0"/>
            </a:endParaRPr>
          </a:p>
          <a:p>
            <a:pPr algn="l"/>
            <a:r>
              <a:rPr lang="en-IN" sz="1600" b="1" i="0" u="sng" dirty="0">
                <a:solidFill>
                  <a:schemeClr val="bg2">
                    <a:lumMod val="20000"/>
                    <a:lumOff val="80000"/>
                  </a:schemeClr>
                </a:solidFill>
                <a:effectLst/>
                <a:latin typeface="Söhne"/>
              </a:rPr>
              <a:t>Lines and Routes</a:t>
            </a:r>
          </a:p>
          <a:p>
            <a:pPr algn="l">
              <a:buFont typeface="+mj-lt"/>
              <a:buAutoNum type="arabicPeriod"/>
            </a:pPr>
            <a:r>
              <a:rPr lang="en-IN" b="1" i="0" dirty="0">
                <a:solidFill>
                  <a:schemeClr val="bg2">
                    <a:lumMod val="20000"/>
                    <a:lumOff val="80000"/>
                  </a:schemeClr>
                </a:solidFill>
                <a:effectLst/>
                <a:latin typeface="Poppins" panose="00000500000000000000" pitchFamily="2" charset="0"/>
                <a:cs typeface="Poppins" panose="00000500000000000000" pitchFamily="2" charset="0"/>
              </a:rPr>
              <a:t>Red Line</a:t>
            </a:r>
            <a:r>
              <a:rPr lang="en-IN" b="0" i="0" dirty="0">
                <a:solidFill>
                  <a:schemeClr val="bg2">
                    <a:lumMod val="20000"/>
                    <a:lumOff val="80000"/>
                  </a:schemeClr>
                </a:solidFill>
                <a:effectLst/>
                <a:latin typeface="Poppins" panose="00000500000000000000" pitchFamily="2" charset="0"/>
                <a:cs typeface="Poppins" panose="00000500000000000000" pitchFamily="2" charset="0"/>
              </a:rPr>
              <a:t>: From </a:t>
            </a:r>
            <a:r>
              <a:rPr lang="en-IN" b="0" i="0" dirty="0" err="1">
                <a:solidFill>
                  <a:schemeClr val="bg2">
                    <a:lumMod val="20000"/>
                    <a:lumOff val="80000"/>
                  </a:schemeClr>
                </a:solidFill>
                <a:effectLst/>
                <a:latin typeface="Poppins" panose="00000500000000000000" pitchFamily="2" charset="0"/>
                <a:cs typeface="Poppins" panose="00000500000000000000" pitchFamily="2" charset="0"/>
              </a:rPr>
              <a:t>Rithala</a:t>
            </a:r>
            <a:r>
              <a:rPr lang="en-IN" b="0" i="0" dirty="0">
                <a:solidFill>
                  <a:schemeClr val="bg2">
                    <a:lumMod val="20000"/>
                    <a:lumOff val="80000"/>
                  </a:schemeClr>
                </a:solidFill>
                <a:effectLst/>
                <a:latin typeface="Poppins" panose="00000500000000000000" pitchFamily="2" charset="0"/>
                <a:cs typeface="Poppins" panose="00000500000000000000" pitchFamily="2" charset="0"/>
              </a:rPr>
              <a:t> to Shaheed Sthal (New Bus Adda).</a:t>
            </a:r>
          </a:p>
          <a:p>
            <a:pPr algn="l">
              <a:buFont typeface="+mj-lt"/>
              <a:buAutoNum type="arabicPeriod"/>
            </a:pPr>
            <a:r>
              <a:rPr lang="en-IN" b="1" i="0" dirty="0">
                <a:solidFill>
                  <a:schemeClr val="bg2">
                    <a:lumMod val="20000"/>
                    <a:lumOff val="80000"/>
                  </a:schemeClr>
                </a:solidFill>
                <a:effectLst/>
                <a:latin typeface="Poppins" panose="00000500000000000000" pitchFamily="2" charset="0"/>
                <a:cs typeface="Poppins" panose="00000500000000000000" pitchFamily="2" charset="0"/>
              </a:rPr>
              <a:t>Yellow Line</a:t>
            </a:r>
            <a:r>
              <a:rPr lang="en-IN" b="0" i="0" dirty="0">
                <a:solidFill>
                  <a:schemeClr val="bg2">
                    <a:lumMod val="20000"/>
                    <a:lumOff val="80000"/>
                  </a:schemeClr>
                </a:solidFill>
                <a:effectLst/>
                <a:latin typeface="Poppins" panose="00000500000000000000" pitchFamily="2" charset="0"/>
                <a:cs typeface="Poppins" panose="00000500000000000000" pitchFamily="2" charset="0"/>
              </a:rPr>
              <a:t>: From </a:t>
            </a:r>
            <a:r>
              <a:rPr lang="en-IN" b="0" i="0" dirty="0" err="1">
                <a:solidFill>
                  <a:schemeClr val="bg2">
                    <a:lumMod val="20000"/>
                    <a:lumOff val="80000"/>
                  </a:schemeClr>
                </a:solidFill>
                <a:effectLst/>
                <a:latin typeface="Poppins" panose="00000500000000000000" pitchFamily="2" charset="0"/>
                <a:cs typeface="Poppins" panose="00000500000000000000" pitchFamily="2" charset="0"/>
              </a:rPr>
              <a:t>Samaypur</a:t>
            </a:r>
            <a:r>
              <a:rPr lang="en-IN" b="0" i="0" dirty="0">
                <a:solidFill>
                  <a:schemeClr val="bg2">
                    <a:lumMod val="20000"/>
                    <a:lumOff val="80000"/>
                  </a:schemeClr>
                </a:solidFill>
                <a:effectLst/>
                <a:latin typeface="Poppins" panose="00000500000000000000" pitchFamily="2" charset="0"/>
                <a:cs typeface="Poppins" panose="00000500000000000000" pitchFamily="2" charset="0"/>
              </a:rPr>
              <a:t> </a:t>
            </a:r>
            <a:r>
              <a:rPr lang="en-IN" b="0" i="0" dirty="0" err="1">
                <a:solidFill>
                  <a:schemeClr val="bg2">
                    <a:lumMod val="20000"/>
                    <a:lumOff val="80000"/>
                  </a:schemeClr>
                </a:solidFill>
                <a:effectLst/>
                <a:latin typeface="Poppins" panose="00000500000000000000" pitchFamily="2" charset="0"/>
                <a:cs typeface="Poppins" panose="00000500000000000000" pitchFamily="2" charset="0"/>
              </a:rPr>
              <a:t>Badli</a:t>
            </a:r>
            <a:r>
              <a:rPr lang="en-IN" b="0" i="0" dirty="0">
                <a:solidFill>
                  <a:schemeClr val="bg2">
                    <a:lumMod val="20000"/>
                    <a:lumOff val="80000"/>
                  </a:schemeClr>
                </a:solidFill>
                <a:effectLst/>
                <a:latin typeface="Poppins" panose="00000500000000000000" pitchFamily="2" charset="0"/>
                <a:cs typeface="Poppins" panose="00000500000000000000" pitchFamily="2" charset="0"/>
              </a:rPr>
              <a:t> to HUDA City Centre.</a:t>
            </a:r>
          </a:p>
          <a:p>
            <a:pPr algn="l">
              <a:buFont typeface="+mj-lt"/>
              <a:buAutoNum type="arabicPeriod"/>
            </a:pPr>
            <a:r>
              <a:rPr lang="en-IN" b="1" i="0" dirty="0">
                <a:solidFill>
                  <a:schemeClr val="bg2">
                    <a:lumMod val="20000"/>
                    <a:lumOff val="80000"/>
                  </a:schemeClr>
                </a:solidFill>
                <a:effectLst/>
                <a:latin typeface="Poppins" panose="00000500000000000000" pitchFamily="2" charset="0"/>
                <a:cs typeface="Poppins" panose="00000500000000000000" pitchFamily="2" charset="0"/>
              </a:rPr>
              <a:t>Blue Line</a:t>
            </a:r>
            <a:r>
              <a:rPr lang="en-IN" b="0" i="0" dirty="0">
                <a:solidFill>
                  <a:schemeClr val="bg2">
                    <a:lumMod val="20000"/>
                    <a:lumOff val="80000"/>
                  </a:schemeClr>
                </a:solidFill>
                <a:effectLst/>
                <a:latin typeface="Poppins" panose="00000500000000000000" pitchFamily="2" charset="0"/>
                <a:cs typeface="Poppins" panose="00000500000000000000" pitchFamily="2" charset="0"/>
              </a:rPr>
              <a:t>: Consists of two routes - Dwarka Sector 21 to Noida City Centre </a:t>
            </a:r>
          </a:p>
          <a:p>
            <a:pPr algn="l">
              <a:buFont typeface="+mj-lt"/>
              <a:buAutoNum type="arabicPeriod"/>
            </a:pPr>
            <a:r>
              <a:rPr lang="en-IN" b="1" dirty="0">
                <a:solidFill>
                  <a:schemeClr val="bg2">
                    <a:lumMod val="20000"/>
                    <a:lumOff val="80000"/>
                  </a:schemeClr>
                </a:solidFill>
                <a:latin typeface="Poppins" panose="00000500000000000000" pitchFamily="2" charset="0"/>
                <a:cs typeface="Poppins" panose="00000500000000000000" pitchFamily="2" charset="0"/>
              </a:rPr>
              <a:t>Blue Line branch</a:t>
            </a:r>
            <a:r>
              <a:rPr lang="en-IN" dirty="0">
                <a:solidFill>
                  <a:schemeClr val="bg2">
                    <a:lumMod val="20000"/>
                    <a:lumOff val="80000"/>
                  </a:schemeClr>
                </a:solidFill>
                <a:latin typeface="Poppins" panose="00000500000000000000" pitchFamily="2" charset="0"/>
                <a:cs typeface="Poppins" panose="00000500000000000000" pitchFamily="2" charset="0"/>
              </a:rPr>
              <a:t>: </a:t>
            </a:r>
            <a:r>
              <a:rPr lang="en-IN" b="0" i="0" dirty="0">
                <a:solidFill>
                  <a:schemeClr val="bg2">
                    <a:lumMod val="20000"/>
                    <a:lumOff val="80000"/>
                  </a:schemeClr>
                </a:solidFill>
                <a:effectLst/>
                <a:latin typeface="Poppins" panose="00000500000000000000" pitchFamily="2" charset="0"/>
                <a:cs typeface="Poppins" panose="00000500000000000000" pitchFamily="2" charset="0"/>
              </a:rPr>
              <a:t>Yamuna Bank to Vaishali</a:t>
            </a:r>
          </a:p>
          <a:p>
            <a:pPr algn="l">
              <a:buFont typeface="+mj-lt"/>
              <a:buAutoNum type="arabicPeriod"/>
            </a:pPr>
            <a:r>
              <a:rPr lang="en-IN" b="1" i="0" dirty="0">
                <a:solidFill>
                  <a:schemeClr val="bg2">
                    <a:lumMod val="20000"/>
                    <a:lumOff val="80000"/>
                  </a:schemeClr>
                </a:solidFill>
                <a:effectLst/>
                <a:latin typeface="Poppins" panose="00000500000000000000" pitchFamily="2" charset="0"/>
                <a:cs typeface="Poppins" panose="00000500000000000000" pitchFamily="2" charset="0"/>
              </a:rPr>
              <a:t>Green Line</a:t>
            </a:r>
            <a:r>
              <a:rPr lang="en-IN" b="0" i="0" dirty="0">
                <a:solidFill>
                  <a:schemeClr val="bg2">
                    <a:lumMod val="20000"/>
                    <a:lumOff val="80000"/>
                  </a:schemeClr>
                </a:solidFill>
                <a:effectLst/>
                <a:latin typeface="Poppins" panose="00000500000000000000" pitchFamily="2" charset="0"/>
                <a:cs typeface="Poppins" panose="00000500000000000000" pitchFamily="2" charset="0"/>
              </a:rPr>
              <a:t>: From </a:t>
            </a:r>
            <a:r>
              <a:rPr lang="en-IN" b="0" i="0" dirty="0" err="1">
                <a:solidFill>
                  <a:schemeClr val="bg2">
                    <a:lumMod val="20000"/>
                    <a:lumOff val="80000"/>
                  </a:schemeClr>
                </a:solidFill>
                <a:effectLst/>
                <a:latin typeface="Poppins" panose="00000500000000000000" pitchFamily="2" charset="0"/>
                <a:cs typeface="Poppins" panose="00000500000000000000" pitchFamily="2" charset="0"/>
              </a:rPr>
              <a:t>Inderlok</a:t>
            </a:r>
            <a:r>
              <a:rPr lang="en-IN" b="0" i="0" dirty="0">
                <a:solidFill>
                  <a:schemeClr val="bg2">
                    <a:lumMod val="20000"/>
                    <a:lumOff val="80000"/>
                  </a:schemeClr>
                </a:solidFill>
                <a:effectLst/>
                <a:latin typeface="Poppins" panose="00000500000000000000" pitchFamily="2" charset="0"/>
                <a:cs typeface="Poppins" panose="00000500000000000000" pitchFamily="2" charset="0"/>
              </a:rPr>
              <a:t>/Kirti Nagar to Brigadier </a:t>
            </a:r>
            <a:r>
              <a:rPr lang="en-IN" b="0" i="0" dirty="0" err="1">
                <a:solidFill>
                  <a:schemeClr val="bg2">
                    <a:lumMod val="20000"/>
                    <a:lumOff val="80000"/>
                  </a:schemeClr>
                </a:solidFill>
                <a:effectLst/>
                <a:latin typeface="Poppins" panose="00000500000000000000" pitchFamily="2" charset="0"/>
                <a:cs typeface="Poppins" panose="00000500000000000000" pitchFamily="2" charset="0"/>
              </a:rPr>
              <a:t>Hoshiyar</a:t>
            </a:r>
            <a:r>
              <a:rPr lang="en-IN" b="0" i="0" dirty="0">
                <a:solidFill>
                  <a:schemeClr val="bg2">
                    <a:lumMod val="20000"/>
                    <a:lumOff val="80000"/>
                  </a:schemeClr>
                </a:solidFill>
                <a:effectLst/>
                <a:latin typeface="Poppins" panose="00000500000000000000" pitchFamily="2" charset="0"/>
                <a:cs typeface="Poppins" panose="00000500000000000000" pitchFamily="2" charset="0"/>
              </a:rPr>
              <a:t> Singh</a:t>
            </a:r>
          </a:p>
          <a:p>
            <a:pPr algn="l">
              <a:buFont typeface="+mj-lt"/>
              <a:buAutoNum type="arabicPeriod"/>
            </a:pPr>
            <a:r>
              <a:rPr lang="en-IN" b="1" dirty="0">
                <a:solidFill>
                  <a:schemeClr val="bg2">
                    <a:lumMod val="20000"/>
                    <a:lumOff val="80000"/>
                  </a:schemeClr>
                </a:solidFill>
                <a:latin typeface="Poppins" panose="00000500000000000000" pitchFamily="2" charset="0"/>
                <a:cs typeface="Poppins" panose="00000500000000000000" pitchFamily="2" charset="0"/>
              </a:rPr>
              <a:t>Green Line branch</a:t>
            </a:r>
            <a:r>
              <a:rPr lang="en-IN" dirty="0">
                <a:solidFill>
                  <a:schemeClr val="bg2">
                    <a:lumMod val="20000"/>
                    <a:lumOff val="80000"/>
                  </a:schemeClr>
                </a:solidFill>
                <a:latin typeface="Poppins" panose="00000500000000000000" pitchFamily="2" charset="0"/>
                <a:cs typeface="Poppins" panose="00000500000000000000" pitchFamily="2" charset="0"/>
              </a:rPr>
              <a:t>: Ashok Park Main station to Kirti Nagar</a:t>
            </a:r>
            <a:endParaRPr lang="en-IN" b="0" i="0" dirty="0">
              <a:solidFill>
                <a:schemeClr val="bg2">
                  <a:lumMod val="20000"/>
                  <a:lumOff val="80000"/>
                </a:schemeClr>
              </a:solidFill>
              <a:effectLst/>
              <a:latin typeface="Poppins" panose="00000500000000000000" pitchFamily="2" charset="0"/>
              <a:cs typeface="Poppins" panose="00000500000000000000" pitchFamily="2" charset="0"/>
            </a:endParaRPr>
          </a:p>
          <a:p>
            <a:pPr algn="l">
              <a:buFont typeface="+mj-lt"/>
              <a:buAutoNum type="arabicPeriod"/>
            </a:pPr>
            <a:r>
              <a:rPr lang="en-IN" b="1" i="0" dirty="0">
                <a:solidFill>
                  <a:schemeClr val="bg2">
                    <a:lumMod val="20000"/>
                    <a:lumOff val="80000"/>
                  </a:schemeClr>
                </a:solidFill>
                <a:effectLst/>
                <a:latin typeface="Poppins" panose="00000500000000000000" pitchFamily="2" charset="0"/>
                <a:cs typeface="Poppins" panose="00000500000000000000" pitchFamily="2" charset="0"/>
              </a:rPr>
              <a:t>Violet Line</a:t>
            </a:r>
            <a:r>
              <a:rPr lang="en-IN" b="0" i="0" dirty="0">
                <a:solidFill>
                  <a:schemeClr val="bg2">
                    <a:lumMod val="20000"/>
                    <a:lumOff val="80000"/>
                  </a:schemeClr>
                </a:solidFill>
                <a:effectLst/>
                <a:latin typeface="Poppins" panose="00000500000000000000" pitchFamily="2" charset="0"/>
                <a:cs typeface="Poppins" panose="00000500000000000000" pitchFamily="2" charset="0"/>
              </a:rPr>
              <a:t>: From Kashmere Gate to Raja Nahar Singh.</a:t>
            </a:r>
          </a:p>
          <a:p>
            <a:pPr algn="l">
              <a:buFont typeface="+mj-lt"/>
              <a:buAutoNum type="arabicPeriod"/>
            </a:pPr>
            <a:r>
              <a:rPr lang="en-IN" b="1" i="0" dirty="0">
                <a:solidFill>
                  <a:schemeClr val="bg2">
                    <a:lumMod val="20000"/>
                    <a:lumOff val="80000"/>
                  </a:schemeClr>
                </a:solidFill>
                <a:effectLst/>
                <a:latin typeface="Poppins" panose="00000500000000000000" pitchFamily="2" charset="0"/>
                <a:cs typeface="Poppins" panose="00000500000000000000" pitchFamily="2" charset="0"/>
              </a:rPr>
              <a:t>Orange Line (Airport Express)</a:t>
            </a:r>
            <a:r>
              <a:rPr lang="en-IN" b="0" i="0" dirty="0">
                <a:solidFill>
                  <a:schemeClr val="bg2">
                    <a:lumMod val="20000"/>
                    <a:lumOff val="80000"/>
                  </a:schemeClr>
                </a:solidFill>
                <a:effectLst/>
                <a:latin typeface="Poppins" panose="00000500000000000000" pitchFamily="2" charset="0"/>
                <a:cs typeface="Poppins" panose="00000500000000000000" pitchFamily="2" charset="0"/>
              </a:rPr>
              <a:t>: From New Delhi to Dwarka Sector 21.</a:t>
            </a:r>
          </a:p>
          <a:p>
            <a:pPr algn="l">
              <a:buFont typeface="+mj-lt"/>
              <a:buAutoNum type="arabicPeriod"/>
            </a:pPr>
            <a:r>
              <a:rPr lang="en-IN" b="1" i="0" dirty="0">
                <a:solidFill>
                  <a:schemeClr val="bg2">
                    <a:lumMod val="20000"/>
                    <a:lumOff val="80000"/>
                  </a:schemeClr>
                </a:solidFill>
                <a:effectLst/>
                <a:latin typeface="Poppins" panose="00000500000000000000" pitchFamily="2" charset="0"/>
                <a:cs typeface="Poppins" panose="00000500000000000000" pitchFamily="2" charset="0"/>
              </a:rPr>
              <a:t>Pink Line</a:t>
            </a:r>
            <a:r>
              <a:rPr lang="en-IN" b="0" i="0" dirty="0">
                <a:solidFill>
                  <a:schemeClr val="bg2">
                    <a:lumMod val="20000"/>
                    <a:lumOff val="80000"/>
                  </a:schemeClr>
                </a:solidFill>
                <a:effectLst/>
                <a:latin typeface="Poppins" panose="00000500000000000000" pitchFamily="2" charset="0"/>
                <a:cs typeface="Poppins" panose="00000500000000000000" pitchFamily="2" charset="0"/>
              </a:rPr>
              <a:t>: From Majlis Park to Shiv Vihar.</a:t>
            </a:r>
          </a:p>
          <a:p>
            <a:pPr algn="l">
              <a:buFont typeface="+mj-lt"/>
              <a:buAutoNum type="arabicPeriod"/>
            </a:pPr>
            <a:r>
              <a:rPr lang="en-IN" b="1" i="0" dirty="0">
                <a:solidFill>
                  <a:schemeClr val="bg2">
                    <a:lumMod val="20000"/>
                    <a:lumOff val="80000"/>
                  </a:schemeClr>
                </a:solidFill>
                <a:effectLst/>
                <a:latin typeface="Poppins" panose="00000500000000000000" pitchFamily="2" charset="0"/>
                <a:cs typeface="Poppins" panose="00000500000000000000" pitchFamily="2" charset="0"/>
              </a:rPr>
              <a:t>Magenta Line</a:t>
            </a:r>
            <a:r>
              <a:rPr lang="en-IN" b="0" i="0" dirty="0">
                <a:solidFill>
                  <a:schemeClr val="bg2">
                    <a:lumMod val="20000"/>
                    <a:lumOff val="80000"/>
                  </a:schemeClr>
                </a:solidFill>
                <a:effectLst/>
                <a:latin typeface="Poppins" panose="00000500000000000000" pitchFamily="2" charset="0"/>
                <a:cs typeface="Poppins" panose="00000500000000000000" pitchFamily="2" charset="0"/>
              </a:rPr>
              <a:t>: From Janakpuri West to Botanical Garden.</a:t>
            </a:r>
          </a:p>
          <a:p>
            <a:pPr algn="l">
              <a:buFont typeface="+mj-lt"/>
              <a:buAutoNum type="arabicPeriod"/>
            </a:pPr>
            <a:r>
              <a:rPr lang="en-IN" b="1" i="0" dirty="0">
                <a:solidFill>
                  <a:schemeClr val="bg2">
                    <a:lumMod val="20000"/>
                    <a:lumOff val="80000"/>
                  </a:schemeClr>
                </a:solidFill>
                <a:effectLst/>
                <a:latin typeface="Poppins" panose="00000500000000000000" pitchFamily="2" charset="0"/>
                <a:cs typeface="Poppins" panose="00000500000000000000" pitchFamily="2" charset="0"/>
              </a:rPr>
              <a:t>Grey Line</a:t>
            </a:r>
            <a:r>
              <a:rPr lang="en-IN" b="0" i="0" dirty="0">
                <a:solidFill>
                  <a:schemeClr val="bg2">
                    <a:lumMod val="20000"/>
                    <a:lumOff val="80000"/>
                  </a:schemeClr>
                </a:solidFill>
                <a:effectLst/>
                <a:latin typeface="Poppins" panose="00000500000000000000" pitchFamily="2" charset="0"/>
                <a:cs typeface="Poppins" panose="00000500000000000000" pitchFamily="2" charset="0"/>
              </a:rPr>
              <a:t>: From Dwarka to Najafgarh.</a:t>
            </a:r>
          </a:p>
          <a:p>
            <a:pPr algn="l">
              <a:buFont typeface="+mj-lt"/>
              <a:buAutoNum type="arabicPeriod"/>
            </a:pPr>
            <a:r>
              <a:rPr lang="en-IN" b="1" i="0" dirty="0">
                <a:solidFill>
                  <a:schemeClr val="bg2">
                    <a:lumMod val="20000"/>
                    <a:lumOff val="80000"/>
                  </a:schemeClr>
                </a:solidFill>
                <a:effectLst/>
                <a:latin typeface="Poppins" panose="00000500000000000000" pitchFamily="2" charset="0"/>
                <a:cs typeface="Poppins" panose="00000500000000000000" pitchFamily="2" charset="0"/>
              </a:rPr>
              <a:t>Aqua Line</a:t>
            </a:r>
            <a:r>
              <a:rPr lang="en-IN" b="0" i="0" dirty="0">
                <a:solidFill>
                  <a:schemeClr val="bg2">
                    <a:lumMod val="20000"/>
                    <a:lumOff val="80000"/>
                  </a:schemeClr>
                </a:solidFill>
                <a:effectLst/>
                <a:latin typeface="Poppins" panose="00000500000000000000" pitchFamily="2" charset="0"/>
                <a:cs typeface="Poppins" panose="00000500000000000000" pitchFamily="2" charset="0"/>
              </a:rPr>
              <a:t>: From Noida Sector 51 to Greater Noida.</a:t>
            </a:r>
          </a:p>
          <a:p>
            <a:pPr algn="l">
              <a:buFont typeface="+mj-lt"/>
              <a:buAutoNum type="arabicPeriod"/>
            </a:pPr>
            <a:r>
              <a:rPr lang="en-IN" dirty="0">
                <a:solidFill>
                  <a:schemeClr val="bg2">
                    <a:lumMod val="20000"/>
                    <a:lumOff val="80000"/>
                  </a:schemeClr>
                </a:solidFill>
                <a:latin typeface="Poppins" panose="00000500000000000000" pitchFamily="2" charset="0"/>
                <a:cs typeface="Poppins" panose="00000500000000000000" pitchFamily="2" charset="0"/>
              </a:rPr>
              <a:t>Rapid Metro: connects the commercial areas of Gurgaon with </a:t>
            </a:r>
            <a:r>
              <a:rPr lang="en-IN" dirty="0" err="1">
                <a:solidFill>
                  <a:schemeClr val="bg2">
                    <a:lumMod val="20000"/>
                    <a:lumOff val="80000"/>
                  </a:schemeClr>
                </a:solidFill>
                <a:latin typeface="Poppins" panose="00000500000000000000" pitchFamily="2" charset="0"/>
                <a:cs typeface="Poppins" panose="00000500000000000000" pitchFamily="2" charset="0"/>
              </a:rPr>
              <a:t>Sikandarpur</a:t>
            </a:r>
            <a:r>
              <a:rPr lang="en-IN" dirty="0">
                <a:solidFill>
                  <a:schemeClr val="bg2">
                    <a:lumMod val="20000"/>
                    <a:lumOff val="80000"/>
                  </a:schemeClr>
                </a:solidFill>
                <a:latin typeface="Poppins" panose="00000500000000000000" pitchFamily="2" charset="0"/>
                <a:cs typeface="Poppins" panose="00000500000000000000" pitchFamily="2" charset="0"/>
              </a:rPr>
              <a:t> metro station.</a:t>
            </a:r>
            <a:endParaRPr lang="en-US" b="0" i="0" dirty="0">
              <a:solidFill>
                <a:schemeClr val="bg2">
                  <a:lumMod val="20000"/>
                  <a:lumOff val="80000"/>
                </a:schemeClr>
              </a:solidFill>
              <a:effectLst/>
              <a:latin typeface="Poppins" panose="00000500000000000000" pitchFamily="2" charset="0"/>
              <a:cs typeface="Poppins" panose="00000500000000000000" pitchFamily="2" charset="0"/>
            </a:endParaRPr>
          </a:p>
          <a:p>
            <a:endParaRPr lang="en-IN" dirty="0">
              <a:solidFill>
                <a:schemeClr val="bg2">
                  <a:lumMod val="20000"/>
                  <a:lumOff val="80000"/>
                </a:schemeClr>
              </a:solidFill>
            </a:endParaRPr>
          </a:p>
        </p:txBody>
      </p:sp>
      <p:sp>
        <p:nvSpPr>
          <p:cNvPr id="6" name="Google Shape;3397;p57">
            <a:extLst>
              <a:ext uri="{FF2B5EF4-FFF2-40B4-BE49-F238E27FC236}">
                <a16:creationId xmlns:a16="http://schemas.microsoft.com/office/drawing/2014/main" id="{3DD3CA93-A471-4BFF-4F92-5F33484D44F9}"/>
              </a:ext>
            </a:extLst>
          </p:cNvPr>
          <p:cNvSpPr/>
          <p:nvPr/>
        </p:nvSpPr>
        <p:spPr>
          <a:xfrm flipH="1">
            <a:off x="2186679" y="1930106"/>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0596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CONSTRUCTING A METRO SYSTEM</a:t>
            </a:r>
            <a:endParaRPr dirty="0"/>
          </a:p>
        </p:txBody>
      </p:sp>
      <p:sp>
        <p:nvSpPr>
          <p:cNvPr id="449" name="Google Shape;449;p43"/>
          <p:cNvSpPr txBox="1"/>
          <p:nvPr/>
        </p:nvSpPr>
        <p:spPr>
          <a:xfrm flipH="1">
            <a:off x="713125" y="2101875"/>
            <a:ext cx="1812300" cy="464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dk1"/>
                </a:solidFill>
                <a:latin typeface="Montserrat SemiBold"/>
                <a:ea typeface="Montserrat SemiBold"/>
                <a:cs typeface="Montserrat SemiBold"/>
                <a:sym typeface="Montserrat SemiBold"/>
              </a:rPr>
              <a:t>Phase 1</a:t>
            </a:r>
            <a:endParaRPr sz="1800">
              <a:solidFill>
                <a:schemeClr val="dk1"/>
              </a:solidFill>
              <a:latin typeface="Montserrat SemiBold"/>
              <a:ea typeface="Montserrat SemiBold"/>
              <a:cs typeface="Montserrat SemiBold"/>
              <a:sym typeface="Montserrat SemiBold"/>
            </a:endParaRPr>
          </a:p>
        </p:txBody>
      </p:sp>
      <p:sp>
        <p:nvSpPr>
          <p:cNvPr id="450" name="Google Shape;450;p43"/>
          <p:cNvSpPr txBox="1"/>
          <p:nvPr/>
        </p:nvSpPr>
        <p:spPr>
          <a:xfrm flipH="1">
            <a:off x="713167" y="2447648"/>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Raleway"/>
                <a:ea typeface="Raleway"/>
                <a:cs typeface="Raleway"/>
                <a:sym typeface="Raleway"/>
              </a:rPr>
              <a:t>Planning &amp; Feasibility studies</a:t>
            </a:r>
            <a:endParaRPr sz="1200" dirty="0">
              <a:solidFill>
                <a:schemeClr val="dk1"/>
              </a:solidFill>
              <a:latin typeface="Raleway"/>
              <a:ea typeface="Raleway"/>
              <a:cs typeface="Raleway"/>
              <a:sym typeface="Raleway"/>
            </a:endParaRPr>
          </a:p>
        </p:txBody>
      </p:sp>
      <p:sp>
        <p:nvSpPr>
          <p:cNvPr id="451" name="Google Shape;451;p43"/>
          <p:cNvSpPr txBox="1"/>
          <p:nvPr/>
        </p:nvSpPr>
        <p:spPr>
          <a:xfrm flipH="1">
            <a:off x="2677025" y="2101875"/>
            <a:ext cx="1812300" cy="464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dk1"/>
                </a:solidFill>
                <a:latin typeface="Montserrat SemiBold"/>
                <a:ea typeface="Montserrat SemiBold"/>
                <a:cs typeface="Montserrat SemiBold"/>
                <a:sym typeface="Montserrat SemiBold"/>
              </a:rPr>
              <a:t>Phase 2</a:t>
            </a:r>
            <a:endParaRPr sz="1800">
              <a:solidFill>
                <a:schemeClr val="dk1"/>
              </a:solidFill>
              <a:latin typeface="Montserrat SemiBold"/>
              <a:ea typeface="Montserrat SemiBold"/>
              <a:cs typeface="Montserrat SemiBold"/>
              <a:sym typeface="Montserrat SemiBold"/>
            </a:endParaRPr>
          </a:p>
        </p:txBody>
      </p:sp>
      <p:sp>
        <p:nvSpPr>
          <p:cNvPr id="452" name="Google Shape;452;p43"/>
          <p:cNvSpPr txBox="1"/>
          <p:nvPr/>
        </p:nvSpPr>
        <p:spPr>
          <a:xfrm flipH="1">
            <a:off x="2677067" y="2447648"/>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Raleway"/>
                <a:ea typeface="Raleway"/>
                <a:cs typeface="Raleway"/>
                <a:sym typeface="Raleway"/>
              </a:rPr>
              <a:t>Design &amp; Engineering</a:t>
            </a:r>
            <a:endParaRPr sz="1200" dirty="0">
              <a:solidFill>
                <a:schemeClr val="dk1"/>
              </a:solidFill>
              <a:latin typeface="Raleway"/>
              <a:ea typeface="Raleway"/>
              <a:cs typeface="Raleway"/>
              <a:sym typeface="Raleway"/>
            </a:endParaRPr>
          </a:p>
        </p:txBody>
      </p:sp>
      <p:sp>
        <p:nvSpPr>
          <p:cNvPr id="453" name="Google Shape;453;p43"/>
          <p:cNvSpPr txBox="1"/>
          <p:nvPr/>
        </p:nvSpPr>
        <p:spPr>
          <a:xfrm flipH="1">
            <a:off x="4640925" y="2101875"/>
            <a:ext cx="1812300" cy="464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dk1"/>
                </a:solidFill>
                <a:latin typeface="Montserrat SemiBold"/>
                <a:ea typeface="Montserrat SemiBold"/>
                <a:cs typeface="Montserrat SemiBold"/>
                <a:sym typeface="Montserrat SemiBold"/>
              </a:rPr>
              <a:t>Phase 3</a:t>
            </a:r>
            <a:endParaRPr sz="1800">
              <a:solidFill>
                <a:schemeClr val="dk1"/>
              </a:solidFill>
              <a:latin typeface="Montserrat SemiBold"/>
              <a:ea typeface="Montserrat SemiBold"/>
              <a:cs typeface="Montserrat SemiBold"/>
              <a:sym typeface="Montserrat SemiBold"/>
            </a:endParaRPr>
          </a:p>
        </p:txBody>
      </p:sp>
      <p:sp>
        <p:nvSpPr>
          <p:cNvPr id="454" name="Google Shape;454;p43"/>
          <p:cNvSpPr txBox="1"/>
          <p:nvPr/>
        </p:nvSpPr>
        <p:spPr>
          <a:xfrm flipH="1">
            <a:off x="4640967" y="2447648"/>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Raleway"/>
                <a:ea typeface="Raleway"/>
                <a:cs typeface="Raleway"/>
                <a:sym typeface="Raleway"/>
              </a:rPr>
              <a:t>Finance (budgeting)</a:t>
            </a:r>
            <a:endParaRPr sz="1200" dirty="0">
              <a:solidFill>
                <a:schemeClr val="dk1"/>
              </a:solidFill>
              <a:latin typeface="Raleway"/>
              <a:ea typeface="Raleway"/>
              <a:cs typeface="Raleway"/>
              <a:sym typeface="Raleway"/>
            </a:endParaRPr>
          </a:p>
        </p:txBody>
      </p:sp>
      <p:sp>
        <p:nvSpPr>
          <p:cNvPr id="455" name="Google Shape;455;p43"/>
          <p:cNvSpPr txBox="1"/>
          <p:nvPr/>
        </p:nvSpPr>
        <p:spPr>
          <a:xfrm flipH="1">
            <a:off x="6604825" y="2101875"/>
            <a:ext cx="1812300" cy="464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dk1"/>
                </a:solidFill>
                <a:latin typeface="Montserrat SemiBold"/>
                <a:ea typeface="Montserrat SemiBold"/>
                <a:cs typeface="Montserrat SemiBold"/>
                <a:sym typeface="Montserrat SemiBold"/>
              </a:rPr>
              <a:t>Phase 4</a:t>
            </a:r>
            <a:endParaRPr sz="1800">
              <a:solidFill>
                <a:schemeClr val="dk1"/>
              </a:solidFill>
              <a:latin typeface="Montserrat SemiBold"/>
              <a:ea typeface="Montserrat SemiBold"/>
              <a:cs typeface="Montserrat SemiBold"/>
              <a:sym typeface="Montserrat SemiBold"/>
            </a:endParaRPr>
          </a:p>
        </p:txBody>
      </p:sp>
      <p:sp>
        <p:nvSpPr>
          <p:cNvPr id="456" name="Google Shape;456;p43"/>
          <p:cNvSpPr txBox="1"/>
          <p:nvPr/>
        </p:nvSpPr>
        <p:spPr>
          <a:xfrm flipH="1">
            <a:off x="6604867" y="2447648"/>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Raleway"/>
                <a:ea typeface="Raleway"/>
                <a:cs typeface="Raleway"/>
                <a:sym typeface="Raleway"/>
              </a:rPr>
              <a:t>Land Acquisition and Utility Shifting</a:t>
            </a:r>
            <a:endParaRPr sz="1200" dirty="0">
              <a:solidFill>
                <a:schemeClr val="dk1"/>
              </a:solidFill>
              <a:latin typeface="Raleway"/>
              <a:ea typeface="Raleway"/>
              <a:cs typeface="Raleway"/>
              <a:sym typeface="Raleway"/>
            </a:endParaRPr>
          </a:p>
        </p:txBody>
      </p:sp>
      <p:sp>
        <p:nvSpPr>
          <p:cNvPr id="457" name="Google Shape;457;p43"/>
          <p:cNvSpPr txBox="1"/>
          <p:nvPr/>
        </p:nvSpPr>
        <p:spPr>
          <a:xfrm flipH="1">
            <a:off x="713125" y="3851550"/>
            <a:ext cx="1812300" cy="464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dk1"/>
                </a:solidFill>
                <a:latin typeface="Montserrat SemiBold"/>
                <a:ea typeface="Montserrat SemiBold"/>
                <a:cs typeface="Montserrat SemiBold"/>
                <a:sym typeface="Montserrat SemiBold"/>
              </a:rPr>
              <a:t>Phase 5</a:t>
            </a:r>
            <a:endParaRPr sz="1800">
              <a:solidFill>
                <a:schemeClr val="dk1"/>
              </a:solidFill>
              <a:latin typeface="Montserrat SemiBold"/>
              <a:ea typeface="Montserrat SemiBold"/>
              <a:cs typeface="Montserrat SemiBold"/>
              <a:sym typeface="Montserrat SemiBold"/>
            </a:endParaRPr>
          </a:p>
        </p:txBody>
      </p:sp>
      <p:sp>
        <p:nvSpPr>
          <p:cNvPr id="458" name="Google Shape;458;p43"/>
          <p:cNvSpPr txBox="1"/>
          <p:nvPr/>
        </p:nvSpPr>
        <p:spPr>
          <a:xfrm flipH="1">
            <a:off x="7131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Raleway"/>
                <a:ea typeface="Raleway"/>
                <a:cs typeface="Raleway"/>
                <a:sym typeface="Raleway"/>
              </a:rPr>
              <a:t>Construction &amp; track laying</a:t>
            </a:r>
            <a:endParaRPr sz="1200" dirty="0">
              <a:solidFill>
                <a:schemeClr val="dk1"/>
              </a:solidFill>
              <a:latin typeface="Raleway"/>
              <a:ea typeface="Raleway"/>
              <a:cs typeface="Raleway"/>
              <a:sym typeface="Raleway"/>
            </a:endParaRPr>
          </a:p>
        </p:txBody>
      </p:sp>
      <p:sp>
        <p:nvSpPr>
          <p:cNvPr id="459" name="Google Shape;459;p43"/>
          <p:cNvSpPr txBox="1"/>
          <p:nvPr/>
        </p:nvSpPr>
        <p:spPr>
          <a:xfrm flipH="1">
            <a:off x="2677025" y="3851550"/>
            <a:ext cx="1812300" cy="464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dk1"/>
                </a:solidFill>
                <a:latin typeface="Montserrat SemiBold"/>
                <a:ea typeface="Montserrat SemiBold"/>
                <a:cs typeface="Montserrat SemiBold"/>
                <a:sym typeface="Montserrat SemiBold"/>
              </a:rPr>
              <a:t>Phase 6</a:t>
            </a:r>
            <a:endParaRPr sz="1800">
              <a:solidFill>
                <a:schemeClr val="dk1"/>
              </a:solidFill>
              <a:latin typeface="Montserrat SemiBold"/>
              <a:ea typeface="Montserrat SemiBold"/>
              <a:cs typeface="Montserrat SemiBold"/>
              <a:sym typeface="Montserrat SemiBold"/>
            </a:endParaRPr>
          </a:p>
        </p:txBody>
      </p:sp>
      <p:sp>
        <p:nvSpPr>
          <p:cNvPr id="460" name="Google Shape;460;p43"/>
          <p:cNvSpPr txBox="1"/>
          <p:nvPr/>
        </p:nvSpPr>
        <p:spPr>
          <a:xfrm flipH="1">
            <a:off x="26770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Raleway"/>
                <a:ea typeface="Raleway"/>
                <a:cs typeface="Raleway"/>
                <a:sym typeface="Raleway"/>
              </a:rPr>
              <a:t>Installation of system</a:t>
            </a:r>
            <a:endParaRPr sz="1200" dirty="0">
              <a:solidFill>
                <a:schemeClr val="dk1"/>
              </a:solidFill>
              <a:latin typeface="Raleway"/>
              <a:ea typeface="Raleway"/>
              <a:cs typeface="Raleway"/>
              <a:sym typeface="Raleway"/>
            </a:endParaRPr>
          </a:p>
        </p:txBody>
      </p:sp>
      <p:sp>
        <p:nvSpPr>
          <p:cNvPr id="461" name="Google Shape;461;p43"/>
          <p:cNvSpPr txBox="1"/>
          <p:nvPr/>
        </p:nvSpPr>
        <p:spPr>
          <a:xfrm flipH="1">
            <a:off x="4640925" y="3851550"/>
            <a:ext cx="1812300" cy="464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dk1"/>
                </a:solidFill>
                <a:latin typeface="Montserrat SemiBold"/>
                <a:ea typeface="Montserrat SemiBold"/>
                <a:cs typeface="Montserrat SemiBold"/>
                <a:sym typeface="Montserrat SemiBold"/>
              </a:rPr>
              <a:t>Phase 7</a:t>
            </a:r>
            <a:endParaRPr sz="1800">
              <a:solidFill>
                <a:schemeClr val="dk1"/>
              </a:solidFill>
              <a:latin typeface="Montserrat SemiBold"/>
              <a:ea typeface="Montserrat SemiBold"/>
              <a:cs typeface="Montserrat SemiBold"/>
              <a:sym typeface="Montserrat SemiBold"/>
            </a:endParaRPr>
          </a:p>
        </p:txBody>
      </p:sp>
      <p:sp>
        <p:nvSpPr>
          <p:cNvPr id="462" name="Google Shape;462;p43"/>
          <p:cNvSpPr txBox="1"/>
          <p:nvPr/>
        </p:nvSpPr>
        <p:spPr>
          <a:xfrm flipH="1">
            <a:off x="46409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Raleway"/>
                <a:ea typeface="Raleway"/>
                <a:cs typeface="Raleway"/>
                <a:sym typeface="Raleway"/>
              </a:rPr>
              <a:t>Testing &amp; Maintenance</a:t>
            </a:r>
            <a:endParaRPr sz="1200" dirty="0">
              <a:solidFill>
                <a:schemeClr val="dk1"/>
              </a:solidFill>
              <a:latin typeface="Raleway"/>
              <a:ea typeface="Raleway"/>
              <a:cs typeface="Raleway"/>
              <a:sym typeface="Raleway"/>
            </a:endParaRPr>
          </a:p>
        </p:txBody>
      </p:sp>
      <p:sp>
        <p:nvSpPr>
          <p:cNvPr id="463" name="Google Shape;463;p43"/>
          <p:cNvSpPr txBox="1"/>
          <p:nvPr/>
        </p:nvSpPr>
        <p:spPr>
          <a:xfrm flipH="1">
            <a:off x="6604825" y="3851550"/>
            <a:ext cx="1812300" cy="464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dk1"/>
                </a:solidFill>
                <a:latin typeface="Montserrat SemiBold"/>
                <a:ea typeface="Montserrat SemiBold"/>
                <a:cs typeface="Montserrat SemiBold"/>
                <a:sym typeface="Montserrat SemiBold"/>
              </a:rPr>
              <a:t>Phase 8</a:t>
            </a:r>
            <a:endParaRPr sz="1800">
              <a:solidFill>
                <a:schemeClr val="dk1"/>
              </a:solidFill>
              <a:latin typeface="Montserrat SemiBold"/>
              <a:ea typeface="Montserrat SemiBold"/>
              <a:cs typeface="Montserrat SemiBold"/>
              <a:sym typeface="Montserrat SemiBold"/>
            </a:endParaRPr>
          </a:p>
        </p:txBody>
      </p:sp>
      <p:sp>
        <p:nvSpPr>
          <p:cNvPr id="464" name="Google Shape;464;p43"/>
          <p:cNvSpPr txBox="1"/>
          <p:nvPr/>
        </p:nvSpPr>
        <p:spPr>
          <a:xfrm flipH="1">
            <a:off x="6604867" y="4197373"/>
            <a:ext cx="1812300" cy="3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Raleway"/>
                <a:ea typeface="Raleway"/>
                <a:cs typeface="Raleway"/>
                <a:sym typeface="Raleway"/>
              </a:rPr>
              <a:t>Continuous Improvement</a:t>
            </a:r>
            <a:endParaRPr sz="1200" dirty="0">
              <a:solidFill>
                <a:schemeClr val="dk1"/>
              </a:solidFill>
              <a:latin typeface="Raleway"/>
              <a:ea typeface="Raleway"/>
              <a:cs typeface="Raleway"/>
              <a:sym typeface="Raleway"/>
            </a:endParaRPr>
          </a:p>
        </p:txBody>
      </p:sp>
      <p:grpSp>
        <p:nvGrpSpPr>
          <p:cNvPr id="465" name="Google Shape;465;p43"/>
          <p:cNvGrpSpPr/>
          <p:nvPr/>
        </p:nvGrpSpPr>
        <p:grpSpPr>
          <a:xfrm>
            <a:off x="1409425" y="1366263"/>
            <a:ext cx="419700" cy="419700"/>
            <a:chOff x="1409425" y="1366263"/>
            <a:chExt cx="419700" cy="419700"/>
          </a:xfrm>
        </p:grpSpPr>
        <p:sp>
          <p:nvSpPr>
            <p:cNvPr id="466" name="Google Shape;466;p43"/>
            <p:cNvSpPr/>
            <p:nvPr/>
          </p:nvSpPr>
          <p:spPr>
            <a:xfrm>
              <a:off x="1409425" y="1366263"/>
              <a:ext cx="419700" cy="419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 name="Google Shape;467;p43"/>
            <p:cNvGrpSpPr/>
            <p:nvPr/>
          </p:nvGrpSpPr>
          <p:grpSpPr>
            <a:xfrm>
              <a:off x="1459388" y="1366302"/>
              <a:ext cx="319874" cy="419623"/>
              <a:chOff x="-3365275" y="3253275"/>
              <a:chExt cx="222150" cy="291425"/>
            </a:xfrm>
          </p:grpSpPr>
          <p:sp>
            <p:nvSpPr>
              <p:cNvPr id="468" name="Google Shape;468;p43"/>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3"/>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470" name="Google Shape;470;p43"/>
          <p:cNvCxnSpPr>
            <a:stCxn id="466" idx="4"/>
            <a:endCxn id="449" idx="0"/>
          </p:cNvCxnSpPr>
          <p:nvPr/>
        </p:nvCxnSpPr>
        <p:spPr>
          <a:xfrm>
            <a:off x="1619275" y="1785963"/>
            <a:ext cx="0" cy="315900"/>
          </a:xfrm>
          <a:prstGeom prst="straightConnector1">
            <a:avLst/>
          </a:prstGeom>
          <a:noFill/>
          <a:ln w="19050" cap="flat" cmpd="sng">
            <a:solidFill>
              <a:schemeClr val="dk2"/>
            </a:solidFill>
            <a:prstDash val="solid"/>
            <a:round/>
            <a:headEnd type="none" w="med" len="med"/>
            <a:tailEnd type="diamond" w="med" len="med"/>
          </a:ln>
        </p:spPr>
      </p:cxnSp>
      <p:grpSp>
        <p:nvGrpSpPr>
          <p:cNvPr id="471" name="Google Shape;471;p43"/>
          <p:cNvGrpSpPr/>
          <p:nvPr/>
        </p:nvGrpSpPr>
        <p:grpSpPr>
          <a:xfrm>
            <a:off x="5337312" y="1366263"/>
            <a:ext cx="419717" cy="419700"/>
            <a:chOff x="5337312" y="1366263"/>
            <a:chExt cx="419717" cy="419700"/>
          </a:xfrm>
        </p:grpSpPr>
        <p:sp>
          <p:nvSpPr>
            <p:cNvPr id="472" name="Google Shape;472;p43"/>
            <p:cNvSpPr/>
            <p:nvPr/>
          </p:nvSpPr>
          <p:spPr>
            <a:xfrm>
              <a:off x="5337325" y="1366263"/>
              <a:ext cx="419700" cy="419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 name="Google Shape;473;p43"/>
            <p:cNvGrpSpPr/>
            <p:nvPr/>
          </p:nvGrpSpPr>
          <p:grpSpPr>
            <a:xfrm>
              <a:off x="5337312" y="1391701"/>
              <a:ext cx="419717" cy="368844"/>
              <a:chOff x="238075" y="2137575"/>
              <a:chExt cx="341150" cy="299800"/>
            </a:xfrm>
          </p:grpSpPr>
          <p:sp>
            <p:nvSpPr>
              <p:cNvPr id="474" name="Google Shape;474;p43"/>
              <p:cNvSpPr/>
              <p:nvPr/>
            </p:nvSpPr>
            <p:spPr>
              <a:xfrm>
                <a:off x="418675" y="2137575"/>
                <a:ext cx="112175" cy="69975"/>
              </a:xfrm>
              <a:custGeom>
                <a:avLst/>
                <a:gdLst/>
                <a:ahLst/>
                <a:cxnLst/>
                <a:rect l="l" t="t" r="r" b="b"/>
                <a:pathLst>
                  <a:path w="4487" h="2799" extrusionOk="0">
                    <a:moveTo>
                      <a:pt x="0" y="0"/>
                    </a:moveTo>
                    <a:cubicBezTo>
                      <a:pt x="0" y="3"/>
                      <a:pt x="2" y="5"/>
                      <a:pt x="2" y="6"/>
                    </a:cubicBezTo>
                    <a:lnTo>
                      <a:pt x="2" y="801"/>
                    </a:lnTo>
                    <a:cubicBezTo>
                      <a:pt x="3" y="1904"/>
                      <a:pt x="896" y="2797"/>
                      <a:pt x="2000" y="2799"/>
                    </a:cubicBezTo>
                    <a:lnTo>
                      <a:pt x="4486" y="2799"/>
                    </a:lnTo>
                    <a:cubicBezTo>
                      <a:pt x="4467" y="2778"/>
                      <a:pt x="4452" y="2756"/>
                      <a:pt x="4432" y="2735"/>
                    </a:cubicBezTo>
                    <a:lnTo>
                      <a:pt x="2298" y="674"/>
                    </a:lnTo>
                    <a:cubicBezTo>
                      <a:pt x="1850" y="241"/>
                      <a:pt x="1252"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3"/>
              <p:cNvSpPr/>
              <p:nvPr/>
            </p:nvSpPr>
            <p:spPr>
              <a:xfrm>
                <a:off x="318100" y="2187550"/>
                <a:ext cx="20000" cy="20000"/>
              </a:xfrm>
              <a:custGeom>
                <a:avLst/>
                <a:gdLst/>
                <a:ahLst/>
                <a:cxnLst/>
                <a:rect l="l" t="t" r="r" b="b"/>
                <a:pathLst>
                  <a:path w="800" h="800" extrusionOk="0">
                    <a:moveTo>
                      <a:pt x="1" y="1"/>
                    </a:moveTo>
                    <a:lnTo>
                      <a:pt x="1" y="800"/>
                    </a:lnTo>
                    <a:lnTo>
                      <a:pt x="800" y="800"/>
                    </a:lnTo>
                    <a:lnTo>
                      <a:pt x="8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3"/>
              <p:cNvSpPr/>
              <p:nvPr/>
            </p:nvSpPr>
            <p:spPr>
              <a:xfrm>
                <a:off x="238150" y="2187550"/>
                <a:ext cx="20000" cy="20000"/>
              </a:xfrm>
              <a:custGeom>
                <a:avLst/>
                <a:gdLst/>
                <a:ahLst/>
                <a:cxnLst/>
                <a:rect l="l" t="t" r="r" b="b"/>
                <a:pathLst>
                  <a:path w="800" h="800" extrusionOk="0">
                    <a:moveTo>
                      <a:pt x="0" y="1"/>
                    </a:moveTo>
                    <a:lnTo>
                      <a:pt x="0" y="800"/>
                    </a:lnTo>
                    <a:lnTo>
                      <a:pt x="799" y="800"/>
                    </a:lnTo>
                    <a:lnTo>
                      <a:pt x="7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3"/>
              <p:cNvSpPr/>
              <p:nvPr/>
            </p:nvSpPr>
            <p:spPr>
              <a:xfrm>
                <a:off x="238150" y="2137575"/>
                <a:ext cx="300475" cy="119950"/>
              </a:xfrm>
              <a:custGeom>
                <a:avLst/>
                <a:gdLst/>
                <a:ahLst/>
                <a:cxnLst/>
                <a:rect l="l" t="t" r="r" b="b"/>
                <a:pathLst>
                  <a:path w="12019" h="4798" extrusionOk="0">
                    <a:moveTo>
                      <a:pt x="4401" y="1201"/>
                    </a:moveTo>
                    <a:cubicBezTo>
                      <a:pt x="4619" y="1201"/>
                      <a:pt x="4798" y="1380"/>
                      <a:pt x="4797" y="1601"/>
                    </a:cubicBezTo>
                    <a:lnTo>
                      <a:pt x="4797" y="3200"/>
                    </a:lnTo>
                    <a:cubicBezTo>
                      <a:pt x="4797" y="3420"/>
                      <a:pt x="4618" y="3599"/>
                      <a:pt x="4398" y="3599"/>
                    </a:cubicBezTo>
                    <a:lnTo>
                      <a:pt x="2799" y="3599"/>
                    </a:lnTo>
                    <a:cubicBezTo>
                      <a:pt x="2577" y="3599"/>
                      <a:pt x="2399" y="3420"/>
                      <a:pt x="2399" y="3200"/>
                    </a:cubicBezTo>
                    <a:lnTo>
                      <a:pt x="2399" y="1601"/>
                    </a:lnTo>
                    <a:cubicBezTo>
                      <a:pt x="2399" y="1380"/>
                      <a:pt x="2576" y="1201"/>
                      <a:pt x="2796" y="1201"/>
                    </a:cubicBezTo>
                    <a:cubicBezTo>
                      <a:pt x="2797" y="1201"/>
                      <a:pt x="2798" y="1201"/>
                      <a:pt x="2799" y="1201"/>
                    </a:cubicBezTo>
                    <a:lnTo>
                      <a:pt x="4398" y="1201"/>
                    </a:lnTo>
                    <a:cubicBezTo>
                      <a:pt x="4399" y="1201"/>
                      <a:pt x="4400" y="1201"/>
                      <a:pt x="4401" y="1201"/>
                    </a:cubicBezTo>
                    <a:close/>
                    <a:moveTo>
                      <a:pt x="401" y="0"/>
                    </a:moveTo>
                    <a:cubicBezTo>
                      <a:pt x="179" y="0"/>
                      <a:pt x="0" y="179"/>
                      <a:pt x="0" y="400"/>
                    </a:cubicBezTo>
                    <a:lnTo>
                      <a:pt x="0" y="1201"/>
                    </a:lnTo>
                    <a:lnTo>
                      <a:pt x="1199" y="1201"/>
                    </a:lnTo>
                    <a:cubicBezTo>
                      <a:pt x="1421" y="1201"/>
                      <a:pt x="1600" y="1379"/>
                      <a:pt x="1600" y="1601"/>
                    </a:cubicBezTo>
                    <a:lnTo>
                      <a:pt x="1600" y="3200"/>
                    </a:lnTo>
                    <a:cubicBezTo>
                      <a:pt x="1600" y="3420"/>
                      <a:pt x="1421" y="3599"/>
                      <a:pt x="1199" y="3599"/>
                    </a:cubicBezTo>
                    <a:lnTo>
                      <a:pt x="0" y="3599"/>
                    </a:lnTo>
                    <a:lnTo>
                      <a:pt x="0" y="4399"/>
                    </a:lnTo>
                    <a:cubicBezTo>
                      <a:pt x="0" y="4619"/>
                      <a:pt x="179" y="4798"/>
                      <a:pt x="401" y="4798"/>
                    </a:cubicBezTo>
                    <a:lnTo>
                      <a:pt x="10820" y="4798"/>
                    </a:lnTo>
                    <a:cubicBezTo>
                      <a:pt x="11483" y="4798"/>
                      <a:pt x="12019" y="4260"/>
                      <a:pt x="12019" y="3597"/>
                    </a:cubicBezTo>
                    <a:lnTo>
                      <a:pt x="9221" y="3597"/>
                    </a:lnTo>
                    <a:cubicBezTo>
                      <a:pt x="7674" y="3597"/>
                      <a:pt x="6422" y="2345"/>
                      <a:pt x="6422" y="799"/>
                    </a:cubicBezTo>
                    <a:lnTo>
                      <a:pt x="6422" y="6"/>
                    </a:lnTo>
                    <a:cubicBezTo>
                      <a:pt x="6422" y="3"/>
                      <a:pt x="6424" y="2"/>
                      <a:pt x="6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3"/>
              <p:cNvSpPr/>
              <p:nvPr/>
            </p:nvSpPr>
            <p:spPr>
              <a:xfrm>
                <a:off x="238075" y="2377750"/>
                <a:ext cx="341150" cy="59625"/>
              </a:xfrm>
              <a:custGeom>
                <a:avLst/>
                <a:gdLst/>
                <a:ahLst/>
                <a:cxnLst/>
                <a:rect l="l" t="t" r="r" b="b"/>
                <a:pathLst>
                  <a:path w="13646" h="2385" extrusionOk="0">
                    <a:moveTo>
                      <a:pt x="11622" y="1"/>
                    </a:moveTo>
                    <a:cubicBezTo>
                      <a:pt x="11486" y="1"/>
                      <a:pt x="11350" y="62"/>
                      <a:pt x="11277" y="183"/>
                    </a:cubicBezTo>
                    <a:cubicBezTo>
                      <a:pt x="11275" y="189"/>
                      <a:pt x="10897" y="787"/>
                      <a:pt x="10022" y="787"/>
                    </a:cubicBezTo>
                    <a:cubicBezTo>
                      <a:pt x="9153" y="787"/>
                      <a:pt x="8781" y="205"/>
                      <a:pt x="8767" y="183"/>
                    </a:cubicBezTo>
                    <a:cubicBezTo>
                      <a:pt x="8694" y="62"/>
                      <a:pt x="8558" y="2"/>
                      <a:pt x="8423" y="2"/>
                    </a:cubicBezTo>
                    <a:cubicBezTo>
                      <a:pt x="8287" y="2"/>
                      <a:pt x="8151" y="62"/>
                      <a:pt x="8079" y="183"/>
                    </a:cubicBezTo>
                    <a:cubicBezTo>
                      <a:pt x="8075" y="189"/>
                      <a:pt x="7697" y="787"/>
                      <a:pt x="6824" y="787"/>
                    </a:cubicBezTo>
                    <a:cubicBezTo>
                      <a:pt x="5954" y="787"/>
                      <a:pt x="5556" y="205"/>
                      <a:pt x="5542" y="183"/>
                    </a:cubicBezTo>
                    <a:cubicBezTo>
                      <a:pt x="5470" y="62"/>
                      <a:pt x="5334" y="2"/>
                      <a:pt x="5198" y="2"/>
                    </a:cubicBezTo>
                    <a:cubicBezTo>
                      <a:pt x="5062" y="2"/>
                      <a:pt x="4926" y="62"/>
                      <a:pt x="4853" y="183"/>
                    </a:cubicBezTo>
                    <a:cubicBezTo>
                      <a:pt x="4850" y="189"/>
                      <a:pt x="4473" y="787"/>
                      <a:pt x="3598" y="787"/>
                    </a:cubicBezTo>
                    <a:cubicBezTo>
                      <a:pt x="2728" y="787"/>
                      <a:pt x="2357" y="205"/>
                      <a:pt x="2342" y="183"/>
                    </a:cubicBezTo>
                    <a:cubicBezTo>
                      <a:pt x="2270" y="62"/>
                      <a:pt x="2134" y="2"/>
                      <a:pt x="1998" y="2"/>
                    </a:cubicBezTo>
                    <a:cubicBezTo>
                      <a:pt x="1863" y="2"/>
                      <a:pt x="1727" y="62"/>
                      <a:pt x="1654" y="183"/>
                    </a:cubicBezTo>
                    <a:cubicBezTo>
                      <a:pt x="1651" y="189"/>
                      <a:pt x="1275" y="784"/>
                      <a:pt x="404" y="787"/>
                    </a:cubicBezTo>
                    <a:cubicBezTo>
                      <a:pt x="403" y="787"/>
                      <a:pt x="402" y="787"/>
                      <a:pt x="401" y="787"/>
                    </a:cubicBezTo>
                    <a:cubicBezTo>
                      <a:pt x="181" y="787"/>
                      <a:pt x="2" y="965"/>
                      <a:pt x="1" y="1186"/>
                    </a:cubicBezTo>
                    <a:lnTo>
                      <a:pt x="1" y="1986"/>
                    </a:lnTo>
                    <a:cubicBezTo>
                      <a:pt x="1" y="2207"/>
                      <a:pt x="179" y="2385"/>
                      <a:pt x="401" y="2385"/>
                    </a:cubicBezTo>
                    <a:cubicBezTo>
                      <a:pt x="402" y="2385"/>
                      <a:pt x="403" y="2385"/>
                      <a:pt x="404" y="2385"/>
                    </a:cubicBezTo>
                    <a:lnTo>
                      <a:pt x="13247" y="2385"/>
                    </a:lnTo>
                    <a:cubicBezTo>
                      <a:pt x="13467" y="2385"/>
                      <a:pt x="13646" y="2206"/>
                      <a:pt x="13646" y="1985"/>
                    </a:cubicBezTo>
                    <a:lnTo>
                      <a:pt x="13646" y="1186"/>
                    </a:lnTo>
                    <a:cubicBezTo>
                      <a:pt x="13646" y="966"/>
                      <a:pt x="13467" y="787"/>
                      <a:pt x="13247" y="787"/>
                    </a:cubicBezTo>
                    <a:cubicBezTo>
                      <a:pt x="12383" y="787"/>
                      <a:pt x="11983" y="213"/>
                      <a:pt x="11964" y="180"/>
                    </a:cubicBezTo>
                    <a:cubicBezTo>
                      <a:pt x="11891" y="61"/>
                      <a:pt x="11757" y="1"/>
                      <a:pt x="11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3"/>
              <p:cNvSpPr/>
              <p:nvPr/>
            </p:nvSpPr>
            <p:spPr>
              <a:xfrm>
                <a:off x="238150" y="2277475"/>
                <a:ext cx="341075" cy="99950"/>
              </a:xfrm>
              <a:custGeom>
                <a:avLst/>
                <a:gdLst/>
                <a:ahLst/>
                <a:cxnLst/>
                <a:rect l="l" t="t" r="r" b="b"/>
                <a:pathLst>
                  <a:path w="13643" h="3998" extrusionOk="0">
                    <a:moveTo>
                      <a:pt x="401" y="1"/>
                    </a:moveTo>
                    <a:cubicBezTo>
                      <a:pt x="179" y="1"/>
                      <a:pt x="0" y="179"/>
                      <a:pt x="0" y="401"/>
                    </a:cubicBezTo>
                    <a:lnTo>
                      <a:pt x="0" y="1200"/>
                    </a:lnTo>
                    <a:cubicBezTo>
                      <a:pt x="0" y="1421"/>
                      <a:pt x="179" y="1600"/>
                      <a:pt x="401" y="1600"/>
                    </a:cubicBezTo>
                    <a:lnTo>
                      <a:pt x="1998" y="1600"/>
                    </a:lnTo>
                    <a:lnTo>
                      <a:pt x="1998" y="3212"/>
                    </a:lnTo>
                    <a:cubicBezTo>
                      <a:pt x="2430" y="3212"/>
                      <a:pt x="2815" y="3426"/>
                      <a:pt x="3029" y="3784"/>
                    </a:cubicBezTo>
                    <a:cubicBezTo>
                      <a:pt x="3032" y="3784"/>
                      <a:pt x="3202" y="3998"/>
                      <a:pt x="3598" y="3998"/>
                    </a:cubicBezTo>
                    <a:lnTo>
                      <a:pt x="3598" y="1600"/>
                    </a:lnTo>
                    <a:lnTo>
                      <a:pt x="10019" y="1600"/>
                    </a:lnTo>
                    <a:lnTo>
                      <a:pt x="10019" y="3998"/>
                    </a:lnTo>
                    <a:cubicBezTo>
                      <a:pt x="10417" y="3998"/>
                      <a:pt x="10591" y="3776"/>
                      <a:pt x="10610" y="3751"/>
                    </a:cubicBezTo>
                    <a:lnTo>
                      <a:pt x="10613" y="3754"/>
                    </a:lnTo>
                    <a:cubicBezTo>
                      <a:pt x="10855" y="3401"/>
                      <a:pt x="11223" y="3212"/>
                      <a:pt x="11619" y="3212"/>
                    </a:cubicBezTo>
                    <a:lnTo>
                      <a:pt x="11619" y="1600"/>
                    </a:lnTo>
                    <a:lnTo>
                      <a:pt x="13244" y="1600"/>
                    </a:lnTo>
                    <a:cubicBezTo>
                      <a:pt x="13464" y="1600"/>
                      <a:pt x="13643" y="1421"/>
                      <a:pt x="13643" y="1200"/>
                    </a:cubicBezTo>
                    <a:lnTo>
                      <a:pt x="13643" y="401"/>
                    </a:lnTo>
                    <a:cubicBezTo>
                      <a:pt x="13643" y="179"/>
                      <a:pt x="13464" y="1"/>
                      <a:pt x="13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480" name="Google Shape;480;p43"/>
          <p:cNvCxnSpPr>
            <a:stCxn id="472" idx="4"/>
            <a:endCxn id="453" idx="0"/>
          </p:cNvCxnSpPr>
          <p:nvPr/>
        </p:nvCxnSpPr>
        <p:spPr>
          <a:xfrm>
            <a:off x="5547175" y="1785963"/>
            <a:ext cx="0" cy="315900"/>
          </a:xfrm>
          <a:prstGeom prst="straightConnector1">
            <a:avLst/>
          </a:prstGeom>
          <a:noFill/>
          <a:ln w="19050" cap="flat" cmpd="sng">
            <a:solidFill>
              <a:schemeClr val="dk2"/>
            </a:solidFill>
            <a:prstDash val="solid"/>
            <a:round/>
            <a:headEnd type="none" w="med" len="med"/>
            <a:tailEnd type="diamond" w="med" len="med"/>
          </a:ln>
        </p:spPr>
      </p:cxnSp>
      <p:grpSp>
        <p:nvGrpSpPr>
          <p:cNvPr id="481" name="Google Shape;481;p43"/>
          <p:cNvGrpSpPr/>
          <p:nvPr/>
        </p:nvGrpSpPr>
        <p:grpSpPr>
          <a:xfrm>
            <a:off x="7301261" y="1366263"/>
            <a:ext cx="419713" cy="419700"/>
            <a:chOff x="7301262" y="1366263"/>
            <a:chExt cx="419713" cy="419700"/>
          </a:xfrm>
        </p:grpSpPr>
        <p:sp>
          <p:nvSpPr>
            <p:cNvPr id="482" name="Google Shape;482;p43"/>
            <p:cNvSpPr/>
            <p:nvPr/>
          </p:nvSpPr>
          <p:spPr>
            <a:xfrm>
              <a:off x="7301275" y="1366263"/>
              <a:ext cx="419700" cy="419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43"/>
            <p:cNvGrpSpPr/>
            <p:nvPr/>
          </p:nvGrpSpPr>
          <p:grpSpPr>
            <a:xfrm>
              <a:off x="7301262" y="1369067"/>
              <a:ext cx="419698" cy="414121"/>
              <a:chOff x="-1951475" y="3597450"/>
              <a:chExt cx="295375" cy="291450"/>
            </a:xfrm>
          </p:grpSpPr>
          <p:sp>
            <p:nvSpPr>
              <p:cNvPr id="484" name="Google Shape;484;p43"/>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3"/>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3"/>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3"/>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488" name="Google Shape;488;p43"/>
          <p:cNvCxnSpPr>
            <a:stCxn id="482" idx="4"/>
            <a:endCxn id="455" idx="0"/>
          </p:cNvCxnSpPr>
          <p:nvPr/>
        </p:nvCxnSpPr>
        <p:spPr>
          <a:xfrm>
            <a:off x="7511125" y="1785963"/>
            <a:ext cx="0" cy="315900"/>
          </a:xfrm>
          <a:prstGeom prst="straightConnector1">
            <a:avLst/>
          </a:prstGeom>
          <a:noFill/>
          <a:ln w="19050" cap="flat" cmpd="sng">
            <a:solidFill>
              <a:schemeClr val="dk2"/>
            </a:solidFill>
            <a:prstDash val="solid"/>
            <a:round/>
            <a:headEnd type="none" w="med" len="med"/>
            <a:tailEnd type="diamond" w="med" len="med"/>
          </a:ln>
        </p:spPr>
      </p:cxnSp>
      <p:grpSp>
        <p:nvGrpSpPr>
          <p:cNvPr id="489" name="Google Shape;489;p43"/>
          <p:cNvGrpSpPr/>
          <p:nvPr/>
        </p:nvGrpSpPr>
        <p:grpSpPr>
          <a:xfrm>
            <a:off x="1409425" y="3099981"/>
            <a:ext cx="419710" cy="441156"/>
            <a:chOff x="1409425" y="3099981"/>
            <a:chExt cx="419710" cy="441156"/>
          </a:xfrm>
        </p:grpSpPr>
        <p:sp>
          <p:nvSpPr>
            <p:cNvPr id="490" name="Google Shape;490;p43"/>
            <p:cNvSpPr/>
            <p:nvPr/>
          </p:nvSpPr>
          <p:spPr>
            <a:xfrm>
              <a:off x="1409425" y="3121438"/>
              <a:ext cx="419700" cy="419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 name="Google Shape;491;p43"/>
            <p:cNvGrpSpPr/>
            <p:nvPr/>
          </p:nvGrpSpPr>
          <p:grpSpPr>
            <a:xfrm>
              <a:off x="1409425" y="3099981"/>
              <a:ext cx="419710" cy="419038"/>
              <a:chOff x="1753950" y="2118150"/>
              <a:chExt cx="341700" cy="341125"/>
            </a:xfrm>
          </p:grpSpPr>
          <p:sp>
            <p:nvSpPr>
              <p:cNvPr id="492" name="Google Shape;492;p43"/>
              <p:cNvSpPr/>
              <p:nvPr/>
            </p:nvSpPr>
            <p:spPr>
              <a:xfrm>
                <a:off x="1794500" y="2238725"/>
                <a:ext cx="60025" cy="60000"/>
              </a:xfrm>
              <a:custGeom>
                <a:avLst/>
                <a:gdLst/>
                <a:ahLst/>
                <a:cxnLst/>
                <a:rect l="l" t="t" r="r" b="b"/>
                <a:pathLst>
                  <a:path w="2401" h="2400" extrusionOk="0">
                    <a:moveTo>
                      <a:pt x="1201" y="0"/>
                    </a:moveTo>
                    <a:cubicBezTo>
                      <a:pt x="538" y="0"/>
                      <a:pt x="1" y="538"/>
                      <a:pt x="1" y="1201"/>
                    </a:cubicBezTo>
                    <a:cubicBezTo>
                      <a:pt x="1" y="1862"/>
                      <a:pt x="538" y="2400"/>
                      <a:pt x="1201" y="2400"/>
                    </a:cubicBezTo>
                    <a:cubicBezTo>
                      <a:pt x="1863" y="2400"/>
                      <a:pt x="2400" y="1862"/>
                      <a:pt x="2400" y="1201"/>
                    </a:cubicBezTo>
                    <a:cubicBezTo>
                      <a:pt x="2400" y="538"/>
                      <a:pt x="1863" y="0"/>
                      <a:pt x="12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3"/>
              <p:cNvSpPr/>
              <p:nvPr/>
            </p:nvSpPr>
            <p:spPr>
              <a:xfrm>
                <a:off x="1753950" y="2331675"/>
                <a:ext cx="341700" cy="127600"/>
              </a:xfrm>
              <a:custGeom>
                <a:avLst/>
                <a:gdLst/>
                <a:ahLst/>
                <a:cxnLst/>
                <a:rect l="l" t="t" r="r" b="b"/>
                <a:pathLst>
                  <a:path w="13668" h="5104" extrusionOk="0">
                    <a:moveTo>
                      <a:pt x="11095" y="2680"/>
                    </a:moveTo>
                    <a:lnTo>
                      <a:pt x="11825" y="4305"/>
                    </a:lnTo>
                    <a:lnTo>
                      <a:pt x="6637" y="4305"/>
                    </a:lnTo>
                    <a:lnTo>
                      <a:pt x="7368" y="2680"/>
                    </a:lnTo>
                    <a:cubicBezTo>
                      <a:pt x="7453" y="2688"/>
                      <a:pt x="7534" y="2704"/>
                      <a:pt x="7619" y="2704"/>
                    </a:cubicBezTo>
                    <a:lnTo>
                      <a:pt x="10844" y="2704"/>
                    </a:lnTo>
                    <a:cubicBezTo>
                      <a:pt x="10930" y="2704"/>
                      <a:pt x="11011" y="2688"/>
                      <a:pt x="11095" y="2680"/>
                    </a:cubicBezTo>
                    <a:close/>
                    <a:moveTo>
                      <a:pt x="13634" y="0"/>
                    </a:moveTo>
                    <a:lnTo>
                      <a:pt x="13634" y="0"/>
                    </a:lnTo>
                    <a:cubicBezTo>
                      <a:pt x="13031" y="687"/>
                      <a:pt x="12162" y="1080"/>
                      <a:pt x="11250" y="1080"/>
                    </a:cubicBezTo>
                    <a:cubicBezTo>
                      <a:pt x="11248" y="1080"/>
                      <a:pt x="11246" y="1080"/>
                      <a:pt x="11245" y="1080"/>
                    </a:cubicBezTo>
                    <a:lnTo>
                      <a:pt x="7221" y="1080"/>
                    </a:lnTo>
                    <a:cubicBezTo>
                      <a:pt x="7219" y="1080"/>
                      <a:pt x="7217" y="1080"/>
                      <a:pt x="7216" y="1080"/>
                    </a:cubicBezTo>
                    <a:cubicBezTo>
                      <a:pt x="6302" y="1080"/>
                      <a:pt x="5431" y="687"/>
                      <a:pt x="4829" y="2"/>
                    </a:cubicBezTo>
                    <a:lnTo>
                      <a:pt x="4829" y="2"/>
                    </a:lnTo>
                    <a:cubicBezTo>
                      <a:pt x="4871" y="1123"/>
                      <a:pt x="5582" y="2100"/>
                      <a:pt x="6573" y="2502"/>
                    </a:cubicBezTo>
                    <a:lnTo>
                      <a:pt x="5762" y="4305"/>
                    </a:lnTo>
                    <a:lnTo>
                      <a:pt x="4823" y="4305"/>
                    </a:lnTo>
                    <a:lnTo>
                      <a:pt x="4823" y="3905"/>
                    </a:lnTo>
                    <a:cubicBezTo>
                      <a:pt x="4823" y="3685"/>
                      <a:pt x="4644" y="3504"/>
                      <a:pt x="4423" y="3504"/>
                    </a:cubicBezTo>
                    <a:lnTo>
                      <a:pt x="399" y="3504"/>
                    </a:lnTo>
                    <a:cubicBezTo>
                      <a:pt x="179" y="3504"/>
                      <a:pt x="0" y="3683"/>
                      <a:pt x="0" y="3905"/>
                    </a:cubicBezTo>
                    <a:lnTo>
                      <a:pt x="0" y="4703"/>
                    </a:lnTo>
                    <a:cubicBezTo>
                      <a:pt x="0" y="4925"/>
                      <a:pt x="179" y="5104"/>
                      <a:pt x="399" y="5104"/>
                    </a:cubicBezTo>
                    <a:lnTo>
                      <a:pt x="13234" y="5104"/>
                    </a:lnTo>
                    <a:cubicBezTo>
                      <a:pt x="13439" y="5104"/>
                      <a:pt x="13619" y="4953"/>
                      <a:pt x="13641" y="4749"/>
                    </a:cubicBezTo>
                    <a:cubicBezTo>
                      <a:pt x="13668" y="4512"/>
                      <a:pt x="13484" y="4305"/>
                      <a:pt x="13246" y="4305"/>
                    </a:cubicBezTo>
                    <a:cubicBezTo>
                      <a:pt x="13246" y="4305"/>
                      <a:pt x="13245" y="4305"/>
                      <a:pt x="13244" y="4305"/>
                    </a:cubicBezTo>
                    <a:lnTo>
                      <a:pt x="12702" y="4305"/>
                    </a:lnTo>
                    <a:lnTo>
                      <a:pt x="11891" y="2500"/>
                    </a:lnTo>
                    <a:cubicBezTo>
                      <a:pt x="12882" y="2099"/>
                      <a:pt x="13592" y="1121"/>
                      <a:pt x="136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3"/>
              <p:cNvSpPr/>
              <p:nvPr/>
            </p:nvSpPr>
            <p:spPr>
              <a:xfrm>
                <a:off x="1934450" y="2208750"/>
                <a:ext cx="100625" cy="59975"/>
              </a:xfrm>
              <a:custGeom>
                <a:avLst/>
                <a:gdLst/>
                <a:ahLst/>
                <a:cxnLst/>
                <a:rect l="l" t="t" r="r" b="b"/>
                <a:pathLst>
                  <a:path w="4025" h="2399" extrusionOk="0">
                    <a:moveTo>
                      <a:pt x="1" y="0"/>
                    </a:moveTo>
                    <a:lnTo>
                      <a:pt x="1" y="1784"/>
                    </a:lnTo>
                    <a:cubicBezTo>
                      <a:pt x="327" y="1985"/>
                      <a:pt x="1108" y="2398"/>
                      <a:pt x="2000" y="2398"/>
                    </a:cubicBezTo>
                    <a:cubicBezTo>
                      <a:pt x="2898" y="2398"/>
                      <a:pt x="3701" y="1986"/>
                      <a:pt x="4025" y="1785"/>
                    </a:cubicBezTo>
                    <a:lnTo>
                      <a:pt x="4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3"/>
              <p:cNvSpPr/>
              <p:nvPr/>
            </p:nvSpPr>
            <p:spPr>
              <a:xfrm>
                <a:off x="1874500" y="2118150"/>
                <a:ext cx="220575" cy="220550"/>
              </a:xfrm>
              <a:custGeom>
                <a:avLst/>
                <a:gdLst/>
                <a:ahLst/>
                <a:cxnLst/>
                <a:rect l="l" t="t" r="r" b="b"/>
                <a:pathLst>
                  <a:path w="8823" h="8822" extrusionOk="0">
                    <a:moveTo>
                      <a:pt x="5230" y="1226"/>
                    </a:moveTo>
                    <a:cubicBezTo>
                      <a:pt x="5451" y="1226"/>
                      <a:pt x="5631" y="1405"/>
                      <a:pt x="5631" y="1626"/>
                    </a:cubicBezTo>
                    <a:cubicBezTo>
                      <a:pt x="5631" y="1847"/>
                      <a:pt x="5452" y="2025"/>
                      <a:pt x="5233" y="2025"/>
                    </a:cubicBezTo>
                    <a:cubicBezTo>
                      <a:pt x="5229" y="2025"/>
                      <a:pt x="5226" y="2025"/>
                      <a:pt x="5222" y="2025"/>
                    </a:cubicBezTo>
                    <a:lnTo>
                      <a:pt x="3598" y="2025"/>
                    </a:lnTo>
                    <a:cubicBezTo>
                      <a:pt x="3379" y="2021"/>
                      <a:pt x="3206" y="1843"/>
                      <a:pt x="3206" y="1626"/>
                    </a:cubicBezTo>
                    <a:cubicBezTo>
                      <a:pt x="3206" y="1409"/>
                      <a:pt x="3379" y="1231"/>
                      <a:pt x="3598" y="1226"/>
                    </a:cubicBezTo>
                    <a:lnTo>
                      <a:pt x="5222" y="1226"/>
                    </a:lnTo>
                    <a:cubicBezTo>
                      <a:pt x="5225" y="1226"/>
                      <a:pt x="5227" y="1226"/>
                      <a:pt x="5230" y="1226"/>
                    </a:cubicBezTo>
                    <a:close/>
                    <a:moveTo>
                      <a:pt x="6823" y="2825"/>
                    </a:moveTo>
                    <a:cubicBezTo>
                      <a:pt x="7044" y="2825"/>
                      <a:pt x="7223" y="3004"/>
                      <a:pt x="7223" y="3226"/>
                    </a:cubicBezTo>
                    <a:lnTo>
                      <a:pt x="7223" y="5624"/>
                    </a:lnTo>
                    <a:cubicBezTo>
                      <a:pt x="7223" y="5749"/>
                      <a:pt x="7164" y="5869"/>
                      <a:pt x="7062" y="5944"/>
                    </a:cubicBezTo>
                    <a:cubicBezTo>
                      <a:pt x="7013" y="5981"/>
                      <a:pt x="5838" y="6823"/>
                      <a:pt x="4398" y="6823"/>
                    </a:cubicBezTo>
                    <a:cubicBezTo>
                      <a:pt x="2958" y="6823"/>
                      <a:pt x="1810" y="5979"/>
                      <a:pt x="1761" y="5944"/>
                    </a:cubicBezTo>
                    <a:cubicBezTo>
                      <a:pt x="1659" y="5869"/>
                      <a:pt x="1600" y="5749"/>
                      <a:pt x="1600" y="5624"/>
                    </a:cubicBezTo>
                    <a:lnTo>
                      <a:pt x="1600" y="3226"/>
                    </a:lnTo>
                    <a:cubicBezTo>
                      <a:pt x="1600" y="3004"/>
                      <a:pt x="1779" y="2825"/>
                      <a:pt x="2000" y="2825"/>
                    </a:cubicBezTo>
                    <a:close/>
                    <a:moveTo>
                      <a:pt x="1995" y="6822"/>
                    </a:moveTo>
                    <a:cubicBezTo>
                      <a:pt x="2201" y="6822"/>
                      <a:pt x="2397" y="6981"/>
                      <a:pt x="2397" y="7223"/>
                    </a:cubicBezTo>
                    <a:cubicBezTo>
                      <a:pt x="2397" y="7443"/>
                      <a:pt x="2219" y="7621"/>
                      <a:pt x="1999" y="7621"/>
                    </a:cubicBezTo>
                    <a:cubicBezTo>
                      <a:pt x="1641" y="7621"/>
                      <a:pt x="1464" y="7192"/>
                      <a:pt x="1715" y="6939"/>
                    </a:cubicBezTo>
                    <a:cubicBezTo>
                      <a:pt x="1797" y="6858"/>
                      <a:pt x="1897" y="6822"/>
                      <a:pt x="1995" y="6822"/>
                    </a:cubicBezTo>
                    <a:close/>
                    <a:moveTo>
                      <a:pt x="6819" y="6822"/>
                    </a:moveTo>
                    <a:cubicBezTo>
                      <a:pt x="7024" y="6822"/>
                      <a:pt x="7221" y="6981"/>
                      <a:pt x="7221" y="7223"/>
                    </a:cubicBezTo>
                    <a:cubicBezTo>
                      <a:pt x="7221" y="7443"/>
                      <a:pt x="7043" y="7621"/>
                      <a:pt x="6821" y="7621"/>
                    </a:cubicBezTo>
                    <a:cubicBezTo>
                      <a:pt x="6465" y="7621"/>
                      <a:pt x="6287" y="7192"/>
                      <a:pt x="6539" y="6939"/>
                    </a:cubicBezTo>
                    <a:cubicBezTo>
                      <a:pt x="6620" y="6858"/>
                      <a:pt x="6720" y="6822"/>
                      <a:pt x="6819" y="6822"/>
                    </a:cubicBezTo>
                    <a:close/>
                    <a:moveTo>
                      <a:pt x="4398" y="1"/>
                    </a:moveTo>
                    <a:cubicBezTo>
                      <a:pt x="1960" y="1"/>
                      <a:pt x="1" y="2434"/>
                      <a:pt x="1" y="4425"/>
                    </a:cubicBezTo>
                    <a:lnTo>
                      <a:pt x="1" y="6422"/>
                    </a:lnTo>
                    <a:cubicBezTo>
                      <a:pt x="1" y="7743"/>
                      <a:pt x="1080" y="8822"/>
                      <a:pt x="2399" y="8822"/>
                    </a:cubicBezTo>
                    <a:lnTo>
                      <a:pt x="6423" y="8822"/>
                    </a:lnTo>
                    <a:cubicBezTo>
                      <a:pt x="7743" y="8822"/>
                      <a:pt x="8822" y="7743"/>
                      <a:pt x="8822" y="6422"/>
                    </a:cubicBezTo>
                    <a:lnTo>
                      <a:pt x="8822" y="4425"/>
                    </a:lnTo>
                    <a:cubicBezTo>
                      <a:pt x="8822" y="2433"/>
                      <a:pt x="6836" y="1"/>
                      <a:pt x="43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3"/>
              <p:cNvSpPr/>
              <p:nvPr/>
            </p:nvSpPr>
            <p:spPr>
              <a:xfrm>
                <a:off x="1794550" y="2298725"/>
                <a:ext cx="60000" cy="100600"/>
              </a:xfrm>
              <a:custGeom>
                <a:avLst/>
                <a:gdLst/>
                <a:ahLst/>
                <a:cxnLst/>
                <a:rect l="l" t="t" r="r" b="b"/>
                <a:pathLst>
                  <a:path w="2400" h="4024" extrusionOk="0">
                    <a:moveTo>
                      <a:pt x="1202" y="1"/>
                    </a:moveTo>
                    <a:cubicBezTo>
                      <a:pt x="1180" y="1"/>
                      <a:pt x="1157" y="1"/>
                      <a:pt x="1134" y="3"/>
                    </a:cubicBezTo>
                    <a:cubicBezTo>
                      <a:pt x="510" y="35"/>
                      <a:pt x="0" y="593"/>
                      <a:pt x="0" y="1218"/>
                    </a:cubicBezTo>
                    <a:lnTo>
                      <a:pt x="0" y="4024"/>
                    </a:lnTo>
                    <a:lnTo>
                      <a:pt x="2400" y="4024"/>
                    </a:lnTo>
                    <a:lnTo>
                      <a:pt x="2400" y="1200"/>
                    </a:lnTo>
                    <a:cubicBezTo>
                      <a:pt x="2398" y="535"/>
                      <a:pt x="1859" y="1"/>
                      <a:pt x="12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497" name="Google Shape;497;p43"/>
          <p:cNvCxnSpPr>
            <a:stCxn id="490" idx="4"/>
            <a:endCxn id="457" idx="0"/>
          </p:cNvCxnSpPr>
          <p:nvPr/>
        </p:nvCxnSpPr>
        <p:spPr>
          <a:xfrm>
            <a:off x="1619275" y="3541138"/>
            <a:ext cx="0" cy="310500"/>
          </a:xfrm>
          <a:prstGeom prst="straightConnector1">
            <a:avLst/>
          </a:prstGeom>
          <a:noFill/>
          <a:ln w="19050" cap="flat" cmpd="sng">
            <a:solidFill>
              <a:schemeClr val="dk2"/>
            </a:solidFill>
            <a:prstDash val="solid"/>
            <a:round/>
            <a:headEnd type="none" w="med" len="med"/>
            <a:tailEnd type="diamond" w="med" len="med"/>
          </a:ln>
        </p:spPr>
      </p:cxnSp>
      <p:grpSp>
        <p:nvGrpSpPr>
          <p:cNvPr id="498" name="Google Shape;498;p43"/>
          <p:cNvGrpSpPr/>
          <p:nvPr/>
        </p:nvGrpSpPr>
        <p:grpSpPr>
          <a:xfrm>
            <a:off x="3373375" y="1349956"/>
            <a:ext cx="419700" cy="436007"/>
            <a:chOff x="3373375" y="1349956"/>
            <a:chExt cx="419700" cy="436007"/>
          </a:xfrm>
        </p:grpSpPr>
        <p:sp>
          <p:nvSpPr>
            <p:cNvPr id="499" name="Google Shape;499;p43"/>
            <p:cNvSpPr/>
            <p:nvPr/>
          </p:nvSpPr>
          <p:spPr>
            <a:xfrm>
              <a:off x="3373375" y="1366263"/>
              <a:ext cx="419700" cy="419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 name="Google Shape;500;p43"/>
            <p:cNvGrpSpPr/>
            <p:nvPr/>
          </p:nvGrpSpPr>
          <p:grpSpPr>
            <a:xfrm>
              <a:off x="3422233" y="1349956"/>
              <a:ext cx="321965" cy="419686"/>
              <a:chOff x="1791775" y="3235550"/>
              <a:chExt cx="261675" cy="341125"/>
            </a:xfrm>
          </p:grpSpPr>
          <p:sp>
            <p:nvSpPr>
              <p:cNvPr id="501" name="Google Shape;501;p43"/>
              <p:cNvSpPr/>
              <p:nvPr/>
            </p:nvSpPr>
            <p:spPr>
              <a:xfrm>
                <a:off x="1791775" y="3449050"/>
                <a:ext cx="261675" cy="127625"/>
              </a:xfrm>
              <a:custGeom>
                <a:avLst/>
                <a:gdLst/>
                <a:ahLst/>
                <a:cxnLst/>
                <a:rect l="l" t="t" r="r" b="b"/>
                <a:pathLst>
                  <a:path w="10467" h="5105" extrusionOk="0">
                    <a:moveTo>
                      <a:pt x="7407" y="2644"/>
                    </a:moveTo>
                    <a:lnTo>
                      <a:pt x="8268" y="3505"/>
                    </a:lnTo>
                    <a:lnTo>
                      <a:pt x="2204" y="3505"/>
                    </a:lnTo>
                    <a:lnTo>
                      <a:pt x="3065" y="2644"/>
                    </a:lnTo>
                    <a:cubicBezTo>
                      <a:pt x="3254" y="2684"/>
                      <a:pt x="3446" y="2705"/>
                      <a:pt x="3638" y="2706"/>
                    </a:cubicBezTo>
                    <a:lnTo>
                      <a:pt x="6836" y="2706"/>
                    </a:lnTo>
                    <a:cubicBezTo>
                      <a:pt x="7028" y="2705"/>
                      <a:pt x="7220" y="2684"/>
                      <a:pt x="7407" y="2644"/>
                    </a:cubicBezTo>
                    <a:close/>
                    <a:moveTo>
                      <a:pt x="847" y="1"/>
                    </a:moveTo>
                    <a:lnTo>
                      <a:pt x="847" y="1"/>
                    </a:lnTo>
                    <a:cubicBezTo>
                      <a:pt x="884" y="987"/>
                      <a:pt x="1445" y="1862"/>
                      <a:pt x="2252" y="2327"/>
                    </a:cubicBezTo>
                    <a:lnTo>
                      <a:pt x="157" y="4422"/>
                    </a:lnTo>
                    <a:cubicBezTo>
                      <a:pt x="1" y="4578"/>
                      <a:pt x="1" y="4831"/>
                      <a:pt x="157" y="4987"/>
                    </a:cubicBezTo>
                    <a:cubicBezTo>
                      <a:pt x="235" y="5066"/>
                      <a:pt x="338" y="5105"/>
                      <a:pt x="440" y="5105"/>
                    </a:cubicBezTo>
                    <a:cubicBezTo>
                      <a:pt x="542" y="5105"/>
                      <a:pt x="644" y="5066"/>
                      <a:pt x="723" y="4987"/>
                    </a:cubicBezTo>
                    <a:lnTo>
                      <a:pt x="1405" y="4304"/>
                    </a:lnTo>
                    <a:lnTo>
                      <a:pt x="9069" y="4304"/>
                    </a:lnTo>
                    <a:lnTo>
                      <a:pt x="9752" y="4987"/>
                    </a:lnTo>
                    <a:cubicBezTo>
                      <a:pt x="9829" y="5062"/>
                      <a:pt x="9929" y="5099"/>
                      <a:pt x="10028" y="5099"/>
                    </a:cubicBezTo>
                    <a:cubicBezTo>
                      <a:pt x="10130" y="5099"/>
                      <a:pt x="10232" y="5059"/>
                      <a:pt x="10310" y="4982"/>
                    </a:cubicBezTo>
                    <a:cubicBezTo>
                      <a:pt x="10464" y="4828"/>
                      <a:pt x="10467" y="4578"/>
                      <a:pt x="10316" y="4422"/>
                    </a:cubicBezTo>
                    <a:lnTo>
                      <a:pt x="8221" y="2327"/>
                    </a:lnTo>
                    <a:cubicBezTo>
                      <a:pt x="9029" y="1862"/>
                      <a:pt x="9590" y="987"/>
                      <a:pt x="9627" y="1"/>
                    </a:cubicBezTo>
                    <a:lnTo>
                      <a:pt x="9627" y="1"/>
                    </a:lnTo>
                    <a:cubicBezTo>
                      <a:pt x="9024" y="688"/>
                      <a:pt x="8155" y="1080"/>
                      <a:pt x="7241" y="1080"/>
                    </a:cubicBezTo>
                    <a:cubicBezTo>
                      <a:pt x="7239" y="1080"/>
                      <a:pt x="7238" y="1080"/>
                      <a:pt x="7236" y="1080"/>
                    </a:cubicBezTo>
                    <a:lnTo>
                      <a:pt x="3237" y="1080"/>
                    </a:lnTo>
                    <a:cubicBezTo>
                      <a:pt x="3236" y="1080"/>
                      <a:pt x="3234" y="1080"/>
                      <a:pt x="3232" y="1080"/>
                    </a:cubicBezTo>
                    <a:cubicBezTo>
                      <a:pt x="2319" y="1080"/>
                      <a:pt x="1450" y="688"/>
                      <a:pt x="8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3"/>
              <p:cNvSpPr/>
              <p:nvPr/>
            </p:nvSpPr>
            <p:spPr>
              <a:xfrm>
                <a:off x="1872725" y="3326125"/>
                <a:ext cx="99975" cy="60025"/>
              </a:xfrm>
              <a:custGeom>
                <a:avLst/>
                <a:gdLst/>
                <a:ahLst/>
                <a:cxnLst/>
                <a:rect l="l" t="t" r="r" b="b"/>
                <a:pathLst>
                  <a:path w="3999" h="2401" extrusionOk="0">
                    <a:moveTo>
                      <a:pt x="1" y="1"/>
                    </a:moveTo>
                    <a:lnTo>
                      <a:pt x="1" y="1785"/>
                    </a:lnTo>
                    <a:cubicBezTo>
                      <a:pt x="327" y="1985"/>
                      <a:pt x="1108" y="2400"/>
                      <a:pt x="2000" y="2400"/>
                    </a:cubicBezTo>
                    <a:cubicBezTo>
                      <a:pt x="2898" y="2400"/>
                      <a:pt x="3675" y="1987"/>
                      <a:pt x="3998" y="1786"/>
                    </a:cubicBezTo>
                    <a:lnTo>
                      <a:pt x="39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3"/>
              <p:cNvSpPr/>
              <p:nvPr/>
            </p:nvSpPr>
            <p:spPr>
              <a:xfrm>
                <a:off x="1812775" y="3235550"/>
                <a:ext cx="219875" cy="220550"/>
              </a:xfrm>
              <a:custGeom>
                <a:avLst/>
                <a:gdLst/>
                <a:ahLst/>
                <a:cxnLst/>
                <a:rect l="l" t="t" r="r" b="b"/>
                <a:pathLst>
                  <a:path w="8795" h="8822" extrusionOk="0">
                    <a:moveTo>
                      <a:pt x="5196" y="1226"/>
                    </a:moveTo>
                    <a:cubicBezTo>
                      <a:pt x="5417" y="1226"/>
                      <a:pt x="5596" y="1404"/>
                      <a:pt x="5596" y="1626"/>
                    </a:cubicBezTo>
                    <a:cubicBezTo>
                      <a:pt x="5596" y="1846"/>
                      <a:pt x="5417" y="2025"/>
                      <a:pt x="5196" y="2025"/>
                    </a:cubicBezTo>
                    <a:lnTo>
                      <a:pt x="3596" y="2025"/>
                    </a:lnTo>
                    <a:cubicBezTo>
                      <a:pt x="3376" y="2025"/>
                      <a:pt x="3198" y="1846"/>
                      <a:pt x="3198" y="1626"/>
                    </a:cubicBezTo>
                    <a:cubicBezTo>
                      <a:pt x="3198" y="1404"/>
                      <a:pt x="3376" y="1226"/>
                      <a:pt x="3596" y="1226"/>
                    </a:cubicBezTo>
                    <a:close/>
                    <a:moveTo>
                      <a:pt x="6795" y="2825"/>
                    </a:moveTo>
                    <a:cubicBezTo>
                      <a:pt x="7016" y="2825"/>
                      <a:pt x="7195" y="3004"/>
                      <a:pt x="7195" y="3224"/>
                    </a:cubicBezTo>
                    <a:lnTo>
                      <a:pt x="7195" y="5623"/>
                    </a:lnTo>
                    <a:cubicBezTo>
                      <a:pt x="7195" y="5749"/>
                      <a:pt x="7136" y="5868"/>
                      <a:pt x="7034" y="5944"/>
                    </a:cubicBezTo>
                    <a:cubicBezTo>
                      <a:pt x="6985" y="5979"/>
                      <a:pt x="5836" y="6822"/>
                      <a:pt x="4397" y="6822"/>
                    </a:cubicBezTo>
                    <a:cubicBezTo>
                      <a:pt x="2957" y="6822"/>
                      <a:pt x="1808" y="5979"/>
                      <a:pt x="1759" y="5944"/>
                    </a:cubicBezTo>
                    <a:cubicBezTo>
                      <a:pt x="1658" y="5868"/>
                      <a:pt x="1599" y="5749"/>
                      <a:pt x="1599" y="5623"/>
                    </a:cubicBezTo>
                    <a:lnTo>
                      <a:pt x="1599" y="3225"/>
                    </a:lnTo>
                    <a:cubicBezTo>
                      <a:pt x="1599" y="3004"/>
                      <a:pt x="1779" y="2825"/>
                      <a:pt x="1999" y="2825"/>
                    </a:cubicBezTo>
                    <a:close/>
                    <a:moveTo>
                      <a:pt x="6792" y="6821"/>
                    </a:moveTo>
                    <a:cubicBezTo>
                      <a:pt x="6998" y="6821"/>
                      <a:pt x="7195" y="6980"/>
                      <a:pt x="7195" y="7221"/>
                    </a:cubicBezTo>
                    <a:cubicBezTo>
                      <a:pt x="7195" y="7442"/>
                      <a:pt x="7016" y="7621"/>
                      <a:pt x="6795" y="7621"/>
                    </a:cubicBezTo>
                    <a:cubicBezTo>
                      <a:pt x="6439" y="7621"/>
                      <a:pt x="6260" y="7190"/>
                      <a:pt x="6511" y="6939"/>
                    </a:cubicBezTo>
                    <a:cubicBezTo>
                      <a:pt x="6593" y="6857"/>
                      <a:pt x="6693" y="6821"/>
                      <a:pt x="6792" y="6821"/>
                    </a:cubicBezTo>
                    <a:close/>
                    <a:moveTo>
                      <a:pt x="1999" y="6822"/>
                    </a:moveTo>
                    <a:cubicBezTo>
                      <a:pt x="2355" y="6822"/>
                      <a:pt x="2532" y="7252"/>
                      <a:pt x="2281" y="7504"/>
                    </a:cubicBezTo>
                    <a:cubicBezTo>
                      <a:pt x="2199" y="7586"/>
                      <a:pt x="2099" y="7622"/>
                      <a:pt x="2001" y="7622"/>
                    </a:cubicBezTo>
                    <a:cubicBezTo>
                      <a:pt x="1795" y="7622"/>
                      <a:pt x="1599" y="7463"/>
                      <a:pt x="1599" y="7221"/>
                    </a:cubicBezTo>
                    <a:cubicBezTo>
                      <a:pt x="1599" y="7001"/>
                      <a:pt x="1777" y="6822"/>
                      <a:pt x="1999" y="6822"/>
                    </a:cubicBezTo>
                    <a:close/>
                    <a:moveTo>
                      <a:pt x="4398" y="0"/>
                    </a:moveTo>
                    <a:cubicBezTo>
                      <a:pt x="1959" y="0"/>
                      <a:pt x="1" y="2434"/>
                      <a:pt x="1" y="4424"/>
                    </a:cubicBezTo>
                    <a:lnTo>
                      <a:pt x="1" y="6422"/>
                    </a:lnTo>
                    <a:cubicBezTo>
                      <a:pt x="1" y="7742"/>
                      <a:pt x="1080" y="8822"/>
                      <a:pt x="2399" y="8822"/>
                    </a:cubicBezTo>
                    <a:lnTo>
                      <a:pt x="6396" y="8822"/>
                    </a:lnTo>
                    <a:cubicBezTo>
                      <a:pt x="7715" y="8822"/>
                      <a:pt x="8794" y="7742"/>
                      <a:pt x="8794" y="6422"/>
                    </a:cubicBezTo>
                    <a:lnTo>
                      <a:pt x="8794" y="4424"/>
                    </a:lnTo>
                    <a:cubicBezTo>
                      <a:pt x="8794" y="2434"/>
                      <a:pt x="6836" y="0"/>
                      <a:pt x="4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04" name="Google Shape;504;p43"/>
          <p:cNvCxnSpPr>
            <a:stCxn id="499" idx="4"/>
            <a:endCxn id="451" idx="0"/>
          </p:cNvCxnSpPr>
          <p:nvPr/>
        </p:nvCxnSpPr>
        <p:spPr>
          <a:xfrm>
            <a:off x="3583225" y="1785963"/>
            <a:ext cx="0" cy="315900"/>
          </a:xfrm>
          <a:prstGeom prst="straightConnector1">
            <a:avLst/>
          </a:prstGeom>
          <a:noFill/>
          <a:ln w="19050" cap="flat" cmpd="sng">
            <a:solidFill>
              <a:schemeClr val="dk2"/>
            </a:solidFill>
            <a:prstDash val="solid"/>
            <a:round/>
            <a:headEnd type="none" w="med" len="med"/>
            <a:tailEnd type="diamond" w="med" len="med"/>
          </a:ln>
        </p:spPr>
      </p:cxnSp>
      <p:grpSp>
        <p:nvGrpSpPr>
          <p:cNvPr id="505" name="Google Shape;505;p43"/>
          <p:cNvGrpSpPr/>
          <p:nvPr/>
        </p:nvGrpSpPr>
        <p:grpSpPr>
          <a:xfrm>
            <a:off x="3373375" y="3099652"/>
            <a:ext cx="419700" cy="441486"/>
            <a:chOff x="3373375" y="3099652"/>
            <a:chExt cx="419700" cy="441486"/>
          </a:xfrm>
        </p:grpSpPr>
        <p:sp>
          <p:nvSpPr>
            <p:cNvPr id="506" name="Google Shape;506;p43"/>
            <p:cNvSpPr/>
            <p:nvPr/>
          </p:nvSpPr>
          <p:spPr>
            <a:xfrm>
              <a:off x="3373375" y="3121438"/>
              <a:ext cx="419700" cy="419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 name="Google Shape;507;p43"/>
            <p:cNvGrpSpPr/>
            <p:nvPr/>
          </p:nvGrpSpPr>
          <p:grpSpPr>
            <a:xfrm>
              <a:off x="3398743" y="3099652"/>
              <a:ext cx="368966" cy="419689"/>
              <a:chOff x="238125" y="1564325"/>
              <a:chExt cx="299875" cy="341100"/>
            </a:xfrm>
          </p:grpSpPr>
          <p:sp>
            <p:nvSpPr>
              <p:cNvPr id="508" name="Google Shape;508;p43"/>
              <p:cNvSpPr/>
              <p:nvPr/>
            </p:nvSpPr>
            <p:spPr>
              <a:xfrm>
                <a:off x="434700" y="1724850"/>
                <a:ext cx="43325" cy="43175"/>
              </a:xfrm>
              <a:custGeom>
                <a:avLst/>
                <a:gdLst/>
                <a:ahLst/>
                <a:cxnLst/>
                <a:rect l="l" t="t" r="r" b="b"/>
                <a:pathLst>
                  <a:path w="1733" h="1727" extrusionOk="0">
                    <a:moveTo>
                      <a:pt x="1094" y="1"/>
                    </a:moveTo>
                    <a:cubicBezTo>
                      <a:pt x="867" y="556"/>
                      <a:pt x="487" y="1037"/>
                      <a:pt x="0" y="1387"/>
                    </a:cubicBezTo>
                    <a:lnTo>
                      <a:pt x="1732" y="1727"/>
                    </a:lnTo>
                    <a:lnTo>
                      <a:pt x="17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3"/>
              <p:cNvSpPr/>
              <p:nvPr/>
            </p:nvSpPr>
            <p:spPr>
              <a:xfrm>
                <a:off x="298100" y="1724850"/>
                <a:ext cx="43325" cy="43175"/>
              </a:xfrm>
              <a:custGeom>
                <a:avLst/>
                <a:gdLst/>
                <a:ahLst/>
                <a:cxnLst/>
                <a:rect l="l" t="t" r="r" b="b"/>
                <a:pathLst>
                  <a:path w="1733" h="1727" extrusionOk="0">
                    <a:moveTo>
                      <a:pt x="1" y="1"/>
                    </a:moveTo>
                    <a:lnTo>
                      <a:pt x="1" y="1727"/>
                    </a:lnTo>
                    <a:lnTo>
                      <a:pt x="1733" y="1387"/>
                    </a:lnTo>
                    <a:cubicBezTo>
                      <a:pt x="1245" y="1037"/>
                      <a:pt x="866" y="556"/>
                      <a:pt x="6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3"/>
              <p:cNvSpPr/>
              <p:nvPr/>
            </p:nvSpPr>
            <p:spPr>
              <a:xfrm>
                <a:off x="298100" y="1784525"/>
                <a:ext cx="39850" cy="120900"/>
              </a:xfrm>
              <a:custGeom>
                <a:avLst/>
                <a:gdLst/>
                <a:ahLst/>
                <a:cxnLst/>
                <a:rect l="l" t="t" r="r" b="b"/>
                <a:pathLst>
                  <a:path w="1594" h="4836" extrusionOk="0">
                    <a:moveTo>
                      <a:pt x="793" y="0"/>
                    </a:moveTo>
                    <a:lnTo>
                      <a:pt x="1" y="155"/>
                    </a:lnTo>
                    <a:lnTo>
                      <a:pt x="1" y="4836"/>
                    </a:lnTo>
                    <a:lnTo>
                      <a:pt x="1594" y="4836"/>
                    </a:lnTo>
                    <a:lnTo>
                      <a:pt x="7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3"/>
              <p:cNvSpPr/>
              <p:nvPr/>
            </p:nvSpPr>
            <p:spPr>
              <a:xfrm>
                <a:off x="438150" y="1784525"/>
                <a:ext cx="39875" cy="120900"/>
              </a:xfrm>
              <a:custGeom>
                <a:avLst/>
                <a:gdLst/>
                <a:ahLst/>
                <a:cxnLst/>
                <a:rect l="l" t="t" r="r" b="b"/>
                <a:pathLst>
                  <a:path w="1595" h="4836" extrusionOk="0">
                    <a:moveTo>
                      <a:pt x="803" y="0"/>
                    </a:moveTo>
                    <a:lnTo>
                      <a:pt x="1" y="4836"/>
                    </a:lnTo>
                    <a:lnTo>
                      <a:pt x="1594" y="4836"/>
                    </a:lnTo>
                    <a:lnTo>
                      <a:pt x="1594" y="155"/>
                    </a:lnTo>
                    <a:lnTo>
                      <a:pt x="8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3"/>
              <p:cNvSpPr/>
              <p:nvPr/>
            </p:nvSpPr>
            <p:spPr>
              <a:xfrm>
                <a:off x="339075" y="1789975"/>
                <a:ext cx="97975" cy="115450"/>
              </a:xfrm>
              <a:custGeom>
                <a:avLst/>
                <a:gdLst/>
                <a:ahLst/>
                <a:cxnLst/>
                <a:rect l="l" t="t" r="r" b="b"/>
                <a:pathLst>
                  <a:path w="3919" h="4618" extrusionOk="0">
                    <a:moveTo>
                      <a:pt x="1" y="1"/>
                    </a:moveTo>
                    <a:lnTo>
                      <a:pt x="765" y="4618"/>
                    </a:lnTo>
                    <a:lnTo>
                      <a:pt x="3153" y="4618"/>
                    </a:lnTo>
                    <a:lnTo>
                      <a:pt x="3918" y="1"/>
                    </a:lnTo>
                    <a:lnTo>
                      <a:pt x="2359" y="1558"/>
                    </a:lnTo>
                    <a:lnTo>
                      <a:pt x="2359" y="2992"/>
                    </a:lnTo>
                    <a:cubicBezTo>
                      <a:pt x="2365" y="3217"/>
                      <a:pt x="2183" y="3401"/>
                      <a:pt x="1960" y="3401"/>
                    </a:cubicBezTo>
                    <a:cubicBezTo>
                      <a:pt x="1736" y="3401"/>
                      <a:pt x="1555" y="3217"/>
                      <a:pt x="1560" y="2992"/>
                    </a:cubicBezTo>
                    <a:lnTo>
                      <a:pt x="1560" y="1558"/>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3"/>
              <p:cNvSpPr/>
              <p:nvPr/>
            </p:nvSpPr>
            <p:spPr>
              <a:xfrm>
                <a:off x="238125" y="1792300"/>
                <a:ext cx="40025" cy="113125"/>
              </a:xfrm>
              <a:custGeom>
                <a:avLst/>
                <a:gdLst/>
                <a:ahLst/>
                <a:cxnLst/>
                <a:rect l="l" t="t" r="r" b="b"/>
                <a:pathLst>
                  <a:path w="1601" h="4525" extrusionOk="0">
                    <a:moveTo>
                      <a:pt x="1601" y="1"/>
                    </a:moveTo>
                    <a:lnTo>
                      <a:pt x="989" y="120"/>
                    </a:lnTo>
                    <a:cubicBezTo>
                      <a:pt x="416" y="221"/>
                      <a:pt x="0" y="720"/>
                      <a:pt x="0" y="1301"/>
                    </a:cubicBezTo>
                    <a:lnTo>
                      <a:pt x="0" y="4125"/>
                    </a:lnTo>
                    <a:cubicBezTo>
                      <a:pt x="0" y="4346"/>
                      <a:pt x="180" y="4525"/>
                      <a:pt x="402" y="4525"/>
                    </a:cubicBezTo>
                    <a:lnTo>
                      <a:pt x="1601" y="4525"/>
                    </a:lnTo>
                    <a:lnTo>
                      <a:pt x="16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3"/>
              <p:cNvSpPr/>
              <p:nvPr/>
            </p:nvSpPr>
            <p:spPr>
              <a:xfrm>
                <a:off x="354650" y="1772000"/>
                <a:ext cx="66775" cy="38675"/>
              </a:xfrm>
              <a:custGeom>
                <a:avLst/>
                <a:gdLst/>
                <a:ahLst/>
                <a:cxnLst/>
                <a:rect l="l" t="t" r="r" b="b"/>
                <a:pathLst>
                  <a:path w="2671" h="1547" extrusionOk="0">
                    <a:moveTo>
                      <a:pt x="537" y="0"/>
                    </a:moveTo>
                    <a:lnTo>
                      <a:pt x="537" y="108"/>
                    </a:lnTo>
                    <a:lnTo>
                      <a:pt x="1" y="213"/>
                    </a:lnTo>
                    <a:lnTo>
                      <a:pt x="1336" y="1546"/>
                    </a:lnTo>
                    <a:lnTo>
                      <a:pt x="2670" y="213"/>
                    </a:lnTo>
                    <a:lnTo>
                      <a:pt x="2136" y="108"/>
                    </a:lnTo>
                    <a:lnTo>
                      <a:pt x="2136" y="0"/>
                    </a:lnTo>
                    <a:cubicBezTo>
                      <a:pt x="1879" y="67"/>
                      <a:pt x="1615" y="114"/>
                      <a:pt x="1337" y="114"/>
                    </a:cubicBezTo>
                    <a:cubicBezTo>
                      <a:pt x="1058" y="114"/>
                      <a:pt x="794" y="67"/>
                      <a:pt x="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3"/>
              <p:cNvSpPr/>
              <p:nvPr/>
            </p:nvSpPr>
            <p:spPr>
              <a:xfrm>
                <a:off x="497950" y="1792300"/>
                <a:ext cx="40050" cy="113125"/>
              </a:xfrm>
              <a:custGeom>
                <a:avLst/>
                <a:gdLst/>
                <a:ahLst/>
                <a:cxnLst/>
                <a:rect l="l" t="t" r="r" b="b"/>
                <a:pathLst>
                  <a:path w="1602" h="4525" extrusionOk="0">
                    <a:moveTo>
                      <a:pt x="1" y="1"/>
                    </a:moveTo>
                    <a:lnTo>
                      <a:pt x="1" y="4525"/>
                    </a:lnTo>
                    <a:lnTo>
                      <a:pt x="1201" y="4525"/>
                    </a:lnTo>
                    <a:cubicBezTo>
                      <a:pt x="1421" y="4525"/>
                      <a:pt x="1602" y="4346"/>
                      <a:pt x="1600" y="4125"/>
                    </a:cubicBezTo>
                    <a:lnTo>
                      <a:pt x="1600" y="1301"/>
                    </a:lnTo>
                    <a:cubicBezTo>
                      <a:pt x="1599" y="718"/>
                      <a:pt x="1179" y="219"/>
                      <a:pt x="603" y="119"/>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3"/>
              <p:cNvSpPr/>
              <p:nvPr/>
            </p:nvSpPr>
            <p:spPr>
              <a:xfrm>
                <a:off x="467000" y="1644275"/>
                <a:ext cx="30975" cy="60625"/>
              </a:xfrm>
              <a:custGeom>
                <a:avLst/>
                <a:gdLst/>
                <a:ahLst/>
                <a:cxnLst/>
                <a:rect l="l" t="t" r="r" b="b"/>
                <a:pathLst>
                  <a:path w="1239" h="2425" extrusionOk="0">
                    <a:moveTo>
                      <a:pt x="40" y="0"/>
                    </a:moveTo>
                    <a:lnTo>
                      <a:pt x="40" y="2026"/>
                    </a:lnTo>
                    <a:cubicBezTo>
                      <a:pt x="40" y="2162"/>
                      <a:pt x="16" y="2294"/>
                      <a:pt x="0" y="2425"/>
                    </a:cubicBezTo>
                    <a:lnTo>
                      <a:pt x="440" y="2425"/>
                    </a:lnTo>
                    <a:cubicBezTo>
                      <a:pt x="882" y="2425"/>
                      <a:pt x="1239" y="2068"/>
                      <a:pt x="1239" y="1625"/>
                    </a:cubicBezTo>
                    <a:lnTo>
                      <a:pt x="1239" y="799"/>
                    </a:lnTo>
                    <a:cubicBezTo>
                      <a:pt x="1239" y="358"/>
                      <a:pt x="882" y="0"/>
                      <a:pt x="4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3"/>
              <p:cNvSpPr/>
              <p:nvPr/>
            </p:nvSpPr>
            <p:spPr>
              <a:xfrm>
                <a:off x="278125" y="1644275"/>
                <a:ext cx="31000" cy="60625"/>
              </a:xfrm>
              <a:custGeom>
                <a:avLst/>
                <a:gdLst/>
                <a:ahLst/>
                <a:cxnLst/>
                <a:rect l="l" t="t" r="r" b="b"/>
                <a:pathLst>
                  <a:path w="1240" h="2425" extrusionOk="0">
                    <a:moveTo>
                      <a:pt x="800" y="0"/>
                    </a:moveTo>
                    <a:cubicBezTo>
                      <a:pt x="358" y="0"/>
                      <a:pt x="1" y="358"/>
                      <a:pt x="1" y="799"/>
                    </a:cubicBezTo>
                    <a:lnTo>
                      <a:pt x="1" y="1625"/>
                    </a:lnTo>
                    <a:cubicBezTo>
                      <a:pt x="1" y="2066"/>
                      <a:pt x="358" y="2425"/>
                      <a:pt x="800" y="2425"/>
                    </a:cubicBezTo>
                    <a:lnTo>
                      <a:pt x="1240" y="2425"/>
                    </a:lnTo>
                    <a:cubicBezTo>
                      <a:pt x="1223" y="2292"/>
                      <a:pt x="1200" y="2162"/>
                      <a:pt x="1200" y="2025"/>
                    </a:cubicBezTo>
                    <a:lnTo>
                      <a:pt x="12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3"/>
              <p:cNvSpPr/>
              <p:nvPr/>
            </p:nvSpPr>
            <p:spPr>
              <a:xfrm>
                <a:off x="310900" y="1564325"/>
                <a:ext cx="154300" cy="59975"/>
              </a:xfrm>
              <a:custGeom>
                <a:avLst/>
                <a:gdLst/>
                <a:ahLst/>
                <a:cxnLst/>
                <a:rect l="l" t="t" r="r" b="b"/>
                <a:pathLst>
                  <a:path w="6172" h="2399" extrusionOk="0">
                    <a:moveTo>
                      <a:pt x="3087" y="0"/>
                    </a:moveTo>
                    <a:cubicBezTo>
                      <a:pt x="1599" y="0"/>
                      <a:pt x="358" y="1022"/>
                      <a:pt x="1" y="2398"/>
                    </a:cubicBezTo>
                    <a:lnTo>
                      <a:pt x="1488" y="2398"/>
                    </a:lnTo>
                    <a:cubicBezTo>
                      <a:pt x="2149" y="2398"/>
                      <a:pt x="2687" y="1862"/>
                      <a:pt x="2687" y="1199"/>
                    </a:cubicBezTo>
                    <a:cubicBezTo>
                      <a:pt x="2682" y="975"/>
                      <a:pt x="2863" y="790"/>
                      <a:pt x="3087" y="790"/>
                    </a:cubicBezTo>
                    <a:cubicBezTo>
                      <a:pt x="3311" y="790"/>
                      <a:pt x="3492" y="975"/>
                      <a:pt x="3487" y="1199"/>
                    </a:cubicBezTo>
                    <a:cubicBezTo>
                      <a:pt x="3487" y="1862"/>
                      <a:pt x="4023" y="2398"/>
                      <a:pt x="4686" y="2398"/>
                    </a:cubicBezTo>
                    <a:lnTo>
                      <a:pt x="6172" y="2398"/>
                    </a:lnTo>
                    <a:cubicBezTo>
                      <a:pt x="5814" y="1022"/>
                      <a:pt x="4575" y="0"/>
                      <a:pt x="30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3"/>
              <p:cNvSpPr/>
              <p:nvPr/>
            </p:nvSpPr>
            <p:spPr>
              <a:xfrm>
                <a:off x="328075" y="1624275"/>
                <a:ext cx="120000" cy="130625"/>
              </a:xfrm>
              <a:custGeom>
                <a:avLst/>
                <a:gdLst/>
                <a:ahLst/>
                <a:cxnLst/>
                <a:rect l="l" t="t" r="r" b="b"/>
                <a:pathLst>
                  <a:path w="4800" h="5225" extrusionOk="0">
                    <a:moveTo>
                      <a:pt x="2400" y="0"/>
                    </a:moveTo>
                    <a:cubicBezTo>
                      <a:pt x="2056" y="467"/>
                      <a:pt x="1409" y="800"/>
                      <a:pt x="801" y="800"/>
                    </a:cubicBezTo>
                    <a:lnTo>
                      <a:pt x="1" y="800"/>
                    </a:lnTo>
                    <a:lnTo>
                      <a:pt x="1" y="2826"/>
                    </a:lnTo>
                    <a:cubicBezTo>
                      <a:pt x="3" y="2959"/>
                      <a:pt x="17" y="3094"/>
                      <a:pt x="40" y="3225"/>
                    </a:cubicBezTo>
                    <a:lnTo>
                      <a:pt x="2400" y="3225"/>
                    </a:lnTo>
                    <a:cubicBezTo>
                      <a:pt x="2617" y="3229"/>
                      <a:pt x="2790" y="3408"/>
                      <a:pt x="2790" y="3625"/>
                    </a:cubicBezTo>
                    <a:cubicBezTo>
                      <a:pt x="2790" y="3842"/>
                      <a:pt x="2617" y="4019"/>
                      <a:pt x="2400" y="4025"/>
                    </a:cubicBezTo>
                    <a:lnTo>
                      <a:pt x="333" y="4025"/>
                    </a:lnTo>
                    <a:cubicBezTo>
                      <a:pt x="746" y="4740"/>
                      <a:pt x="1511" y="5224"/>
                      <a:pt x="2400" y="5224"/>
                    </a:cubicBezTo>
                    <a:cubicBezTo>
                      <a:pt x="2401" y="5224"/>
                      <a:pt x="2402" y="5224"/>
                      <a:pt x="2403" y="5224"/>
                    </a:cubicBezTo>
                    <a:cubicBezTo>
                      <a:pt x="3726" y="5224"/>
                      <a:pt x="4800" y="4150"/>
                      <a:pt x="4798" y="2826"/>
                    </a:cubicBezTo>
                    <a:lnTo>
                      <a:pt x="4798" y="800"/>
                    </a:lnTo>
                    <a:lnTo>
                      <a:pt x="3999" y="800"/>
                    </a:lnTo>
                    <a:cubicBezTo>
                      <a:pt x="3335" y="800"/>
                      <a:pt x="2722" y="439"/>
                      <a:pt x="2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20" name="Google Shape;520;p43"/>
          <p:cNvCxnSpPr>
            <a:stCxn id="506" idx="4"/>
            <a:endCxn id="459" idx="0"/>
          </p:cNvCxnSpPr>
          <p:nvPr/>
        </p:nvCxnSpPr>
        <p:spPr>
          <a:xfrm>
            <a:off x="3583225" y="3541138"/>
            <a:ext cx="0" cy="310500"/>
          </a:xfrm>
          <a:prstGeom prst="straightConnector1">
            <a:avLst/>
          </a:prstGeom>
          <a:noFill/>
          <a:ln w="19050" cap="flat" cmpd="sng">
            <a:solidFill>
              <a:schemeClr val="dk2"/>
            </a:solidFill>
            <a:prstDash val="solid"/>
            <a:round/>
            <a:headEnd type="none" w="med" len="med"/>
            <a:tailEnd type="diamond" w="med" len="med"/>
          </a:ln>
        </p:spPr>
      </p:cxnSp>
      <p:grpSp>
        <p:nvGrpSpPr>
          <p:cNvPr id="521" name="Google Shape;521;p43"/>
          <p:cNvGrpSpPr/>
          <p:nvPr/>
        </p:nvGrpSpPr>
        <p:grpSpPr>
          <a:xfrm>
            <a:off x="5337323" y="3121438"/>
            <a:ext cx="419713" cy="419700"/>
            <a:chOff x="5337323" y="3121438"/>
            <a:chExt cx="419713" cy="419700"/>
          </a:xfrm>
        </p:grpSpPr>
        <p:sp>
          <p:nvSpPr>
            <p:cNvPr id="522" name="Google Shape;522;p43"/>
            <p:cNvSpPr/>
            <p:nvPr/>
          </p:nvSpPr>
          <p:spPr>
            <a:xfrm>
              <a:off x="5337325" y="3121438"/>
              <a:ext cx="419700" cy="419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 name="Google Shape;523;p43"/>
            <p:cNvGrpSpPr/>
            <p:nvPr/>
          </p:nvGrpSpPr>
          <p:grpSpPr>
            <a:xfrm>
              <a:off x="5337323" y="3125104"/>
              <a:ext cx="419713" cy="368783"/>
              <a:chOff x="6281775" y="1593475"/>
              <a:chExt cx="341175" cy="299775"/>
            </a:xfrm>
          </p:grpSpPr>
          <p:sp>
            <p:nvSpPr>
              <p:cNvPr id="524" name="Google Shape;524;p43"/>
              <p:cNvSpPr/>
              <p:nvPr/>
            </p:nvSpPr>
            <p:spPr>
              <a:xfrm>
                <a:off x="6502325" y="1673475"/>
                <a:ext cx="19975" cy="20025"/>
              </a:xfrm>
              <a:custGeom>
                <a:avLst/>
                <a:gdLst/>
                <a:ahLst/>
                <a:cxnLst/>
                <a:rect l="l" t="t" r="r" b="b"/>
                <a:pathLst>
                  <a:path w="799" h="801" extrusionOk="0">
                    <a:moveTo>
                      <a:pt x="399" y="0"/>
                    </a:moveTo>
                    <a:cubicBezTo>
                      <a:pt x="179" y="0"/>
                      <a:pt x="0" y="180"/>
                      <a:pt x="0" y="401"/>
                    </a:cubicBezTo>
                    <a:cubicBezTo>
                      <a:pt x="0" y="622"/>
                      <a:pt x="179" y="801"/>
                      <a:pt x="399" y="801"/>
                    </a:cubicBezTo>
                    <a:cubicBezTo>
                      <a:pt x="620" y="801"/>
                      <a:pt x="799" y="622"/>
                      <a:pt x="799" y="401"/>
                    </a:cubicBezTo>
                    <a:cubicBezTo>
                      <a:pt x="799" y="180"/>
                      <a:pt x="620"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3"/>
              <p:cNvSpPr/>
              <p:nvPr/>
            </p:nvSpPr>
            <p:spPr>
              <a:xfrm>
                <a:off x="6342400" y="1653500"/>
                <a:ext cx="20025" cy="20025"/>
              </a:xfrm>
              <a:custGeom>
                <a:avLst/>
                <a:gdLst/>
                <a:ahLst/>
                <a:cxnLst/>
                <a:rect l="l" t="t" r="r" b="b"/>
                <a:pathLst>
                  <a:path w="801" h="801" extrusionOk="0">
                    <a:moveTo>
                      <a:pt x="400" y="1"/>
                    </a:moveTo>
                    <a:cubicBezTo>
                      <a:pt x="180" y="1"/>
                      <a:pt x="0" y="179"/>
                      <a:pt x="0" y="401"/>
                    </a:cubicBezTo>
                    <a:cubicBezTo>
                      <a:pt x="0" y="621"/>
                      <a:pt x="180" y="801"/>
                      <a:pt x="400" y="801"/>
                    </a:cubicBezTo>
                    <a:cubicBezTo>
                      <a:pt x="622" y="801"/>
                      <a:pt x="801" y="621"/>
                      <a:pt x="801" y="401"/>
                    </a:cubicBezTo>
                    <a:cubicBezTo>
                      <a:pt x="801" y="179"/>
                      <a:pt x="622" y="1"/>
                      <a:pt x="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3"/>
              <p:cNvSpPr/>
              <p:nvPr/>
            </p:nvSpPr>
            <p:spPr>
              <a:xfrm>
                <a:off x="6281825" y="1673400"/>
                <a:ext cx="140600" cy="139925"/>
              </a:xfrm>
              <a:custGeom>
                <a:avLst/>
                <a:gdLst/>
                <a:ahLst/>
                <a:cxnLst/>
                <a:rect l="l" t="t" r="r" b="b"/>
                <a:pathLst>
                  <a:path w="5624" h="5597" extrusionOk="0">
                    <a:moveTo>
                      <a:pt x="3613" y="1600"/>
                    </a:moveTo>
                    <a:cubicBezTo>
                      <a:pt x="3819" y="1600"/>
                      <a:pt x="3999" y="1750"/>
                      <a:pt x="4021" y="1954"/>
                    </a:cubicBezTo>
                    <a:cubicBezTo>
                      <a:pt x="4048" y="2190"/>
                      <a:pt x="3862" y="2398"/>
                      <a:pt x="3624" y="2398"/>
                    </a:cubicBezTo>
                    <a:lnTo>
                      <a:pt x="2025" y="2398"/>
                    </a:lnTo>
                    <a:cubicBezTo>
                      <a:pt x="1785" y="2398"/>
                      <a:pt x="1599" y="2190"/>
                      <a:pt x="1627" y="1954"/>
                    </a:cubicBezTo>
                    <a:cubicBezTo>
                      <a:pt x="1650" y="1750"/>
                      <a:pt x="1830" y="1600"/>
                      <a:pt x="2035" y="1600"/>
                    </a:cubicBezTo>
                    <a:close/>
                    <a:moveTo>
                      <a:pt x="0" y="0"/>
                    </a:moveTo>
                    <a:lnTo>
                      <a:pt x="0" y="5597"/>
                    </a:lnTo>
                    <a:lnTo>
                      <a:pt x="2499" y="5597"/>
                    </a:lnTo>
                    <a:cubicBezTo>
                      <a:pt x="2667" y="5120"/>
                      <a:pt x="3117" y="4799"/>
                      <a:pt x="3624" y="4798"/>
                    </a:cubicBezTo>
                    <a:lnTo>
                      <a:pt x="3625" y="4798"/>
                    </a:lnTo>
                    <a:cubicBezTo>
                      <a:pt x="3802" y="4798"/>
                      <a:pt x="3978" y="4839"/>
                      <a:pt x="4139" y="4918"/>
                    </a:cubicBezTo>
                    <a:lnTo>
                      <a:pt x="4944" y="4113"/>
                    </a:lnTo>
                    <a:cubicBezTo>
                      <a:pt x="4631" y="3472"/>
                      <a:pt x="4950" y="2704"/>
                      <a:pt x="5623" y="2472"/>
                    </a:cubicBezTo>
                    <a:lnTo>
                      <a:pt x="5623" y="727"/>
                    </a:lnTo>
                    <a:cubicBezTo>
                      <a:pt x="5285" y="606"/>
                      <a:pt x="5018" y="340"/>
                      <a:pt x="4897" y="0"/>
                    </a:cubicBezTo>
                    <a:lnTo>
                      <a:pt x="3950" y="0"/>
                    </a:lnTo>
                    <a:cubicBezTo>
                      <a:pt x="3785" y="480"/>
                      <a:pt x="3333" y="801"/>
                      <a:pt x="2825" y="801"/>
                    </a:cubicBezTo>
                    <a:cubicBezTo>
                      <a:pt x="2317" y="801"/>
                      <a:pt x="1865" y="480"/>
                      <a:pt x="16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3"/>
              <p:cNvSpPr/>
              <p:nvPr/>
            </p:nvSpPr>
            <p:spPr>
              <a:xfrm>
                <a:off x="6459350" y="1693400"/>
                <a:ext cx="163600" cy="99925"/>
              </a:xfrm>
              <a:custGeom>
                <a:avLst/>
                <a:gdLst/>
                <a:ahLst/>
                <a:cxnLst/>
                <a:rect l="l" t="t" r="r" b="b"/>
                <a:pathLst>
                  <a:path w="6544" h="3997" extrusionOk="0">
                    <a:moveTo>
                      <a:pt x="4517" y="1598"/>
                    </a:moveTo>
                    <a:cubicBezTo>
                      <a:pt x="4755" y="1598"/>
                      <a:pt x="4941" y="1807"/>
                      <a:pt x="4914" y="2043"/>
                    </a:cubicBezTo>
                    <a:cubicBezTo>
                      <a:pt x="4892" y="2248"/>
                      <a:pt x="4712" y="2399"/>
                      <a:pt x="4507" y="2399"/>
                    </a:cubicBezTo>
                    <a:lnTo>
                      <a:pt x="4507" y="2397"/>
                    </a:lnTo>
                    <a:lnTo>
                      <a:pt x="2928" y="2397"/>
                    </a:lnTo>
                    <a:cubicBezTo>
                      <a:pt x="2723" y="2397"/>
                      <a:pt x="2543" y="2247"/>
                      <a:pt x="2521" y="2043"/>
                    </a:cubicBezTo>
                    <a:cubicBezTo>
                      <a:pt x="2494" y="1807"/>
                      <a:pt x="2679" y="1598"/>
                      <a:pt x="2918" y="1598"/>
                    </a:cubicBezTo>
                    <a:close/>
                    <a:moveTo>
                      <a:pt x="3246" y="1"/>
                    </a:moveTo>
                    <a:cubicBezTo>
                      <a:pt x="3078" y="478"/>
                      <a:pt x="2626" y="798"/>
                      <a:pt x="2119" y="800"/>
                    </a:cubicBezTo>
                    <a:cubicBezTo>
                      <a:pt x="1942" y="798"/>
                      <a:pt x="1766" y="757"/>
                      <a:pt x="1607" y="678"/>
                    </a:cubicBezTo>
                    <a:lnTo>
                      <a:pt x="0" y="2285"/>
                    </a:lnTo>
                    <a:cubicBezTo>
                      <a:pt x="78" y="2445"/>
                      <a:pt x="120" y="2620"/>
                      <a:pt x="120" y="2799"/>
                    </a:cubicBezTo>
                    <a:cubicBezTo>
                      <a:pt x="118" y="2848"/>
                      <a:pt x="114" y="2895"/>
                      <a:pt x="107" y="2944"/>
                    </a:cubicBezTo>
                    <a:lnTo>
                      <a:pt x="1289" y="3534"/>
                    </a:lnTo>
                    <a:cubicBezTo>
                      <a:pt x="1526" y="3304"/>
                      <a:pt x="1823" y="3197"/>
                      <a:pt x="2116" y="3197"/>
                    </a:cubicBezTo>
                    <a:cubicBezTo>
                      <a:pt x="2596" y="3197"/>
                      <a:pt x="3066" y="3486"/>
                      <a:pt x="3244" y="3996"/>
                    </a:cubicBezTo>
                    <a:lnTo>
                      <a:pt x="6543" y="3996"/>
                    </a:lnTo>
                    <a:lnTo>
                      <a:pt x="65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3"/>
              <p:cNvSpPr/>
              <p:nvPr/>
            </p:nvSpPr>
            <p:spPr>
              <a:xfrm>
                <a:off x="6502325" y="1793400"/>
                <a:ext cx="19975" cy="20000"/>
              </a:xfrm>
              <a:custGeom>
                <a:avLst/>
                <a:gdLst/>
                <a:ahLst/>
                <a:cxnLst/>
                <a:rect l="l" t="t" r="r" b="b"/>
                <a:pathLst>
                  <a:path w="799" h="800" extrusionOk="0">
                    <a:moveTo>
                      <a:pt x="399" y="1"/>
                    </a:moveTo>
                    <a:cubicBezTo>
                      <a:pt x="179" y="1"/>
                      <a:pt x="0" y="180"/>
                      <a:pt x="0" y="401"/>
                    </a:cubicBezTo>
                    <a:cubicBezTo>
                      <a:pt x="0" y="621"/>
                      <a:pt x="179" y="800"/>
                      <a:pt x="399" y="800"/>
                    </a:cubicBezTo>
                    <a:cubicBezTo>
                      <a:pt x="620" y="800"/>
                      <a:pt x="799" y="621"/>
                      <a:pt x="799" y="401"/>
                    </a:cubicBezTo>
                    <a:cubicBezTo>
                      <a:pt x="799" y="180"/>
                      <a:pt x="620" y="1"/>
                      <a:pt x="3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3"/>
              <p:cNvSpPr/>
              <p:nvPr/>
            </p:nvSpPr>
            <p:spPr>
              <a:xfrm>
                <a:off x="6362400" y="1813375"/>
                <a:ext cx="20000" cy="20050"/>
              </a:xfrm>
              <a:custGeom>
                <a:avLst/>
                <a:gdLst/>
                <a:ahLst/>
                <a:cxnLst/>
                <a:rect l="l" t="t" r="r" b="b"/>
                <a:pathLst>
                  <a:path w="800" h="802" extrusionOk="0">
                    <a:moveTo>
                      <a:pt x="401" y="1"/>
                    </a:moveTo>
                    <a:cubicBezTo>
                      <a:pt x="179" y="1"/>
                      <a:pt x="1" y="179"/>
                      <a:pt x="1" y="401"/>
                    </a:cubicBezTo>
                    <a:cubicBezTo>
                      <a:pt x="1" y="622"/>
                      <a:pt x="179" y="801"/>
                      <a:pt x="401" y="801"/>
                    </a:cubicBezTo>
                    <a:cubicBezTo>
                      <a:pt x="621" y="801"/>
                      <a:pt x="799" y="622"/>
                      <a:pt x="799" y="401"/>
                    </a:cubicBezTo>
                    <a:cubicBezTo>
                      <a:pt x="799" y="179"/>
                      <a:pt x="621" y="1"/>
                      <a:pt x="4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3"/>
              <p:cNvSpPr/>
              <p:nvPr/>
            </p:nvSpPr>
            <p:spPr>
              <a:xfrm>
                <a:off x="6422350" y="1653500"/>
                <a:ext cx="20025" cy="20025"/>
              </a:xfrm>
              <a:custGeom>
                <a:avLst/>
                <a:gdLst/>
                <a:ahLst/>
                <a:cxnLst/>
                <a:rect l="l" t="t" r="r" b="b"/>
                <a:pathLst>
                  <a:path w="801" h="801" extrusionOk="0">
                    <a:moveTo>
                      <a:pt x="401" y="1"/>
                    </a:moveTo>
                    <a:cubicBezTo>
                      <a:pt x="179" y="1"/>
                      <a:pt x="1" y="179"/>
                      <a:pt x="1" y="401"/>
                    </a:cubicBezTo>
                    <a:cubicBezTo>
                      <a:pt x="1" y="621"/>
                      <a:pt x="179" y="801"/>
                      <a:pt x="401" y="801"/>
                    </a:cubicBezTo>
                    <a:cubicBezTo>
                      <a:pt x="621" y="801"/>
                      <a:pt x="801" y="621"/>
                      <a:pt x="801" y="401"/>
                    </a:cubicBezTo>
                    <a:cubicBezTo>
                      <a:pt x="801" y="179"/>
                      <a:pt x="621" y="1"/>
                      <a:pt x="4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3"/>
              <p:cNvSpPr/>
              <p:nvPr/>
            </p:nvSpPr>
            <p:spPr>
              <a:xfrm>
                <a:off x="6281825" y="1593475"/>
                <a:ext cx="140600" cy="59975"/>
              </a:xfrm>
              <a:custGeom>
                <a:avLst/>
                <a:gdLst/>
                <a:ahLst/>
                <a:cxnLst/>
                <a:rect l="l" t="t" r="r" b="b"/>
                <a:pathLst>
                  <a:path w="5624" h="2399" extrusionOk="0">
                    <a:moveTo>
                      <a:pt x="400" y="1"/>
                    </a:moveTo>
                    <a:cubicBezTo>
                      <a:pt x="179" y="1"/>
                      <a:pt x="0" y="179"/>
                      <a:pt x="0" y="399"/>
                    </a:cubicBezTo>
                    <a:lnTo>
                      <a:pt x="0" y="2399"/>
                    </a:lnTo>
                    <a:lnTo>
                      <a:pt x="1700" y="2399"/>
                    </a:lnTo>
                    <a:cubicBezTo>
                      <a:pt x="1868" y="1920"/>
                      <a:pt x="2318" y="1600"/>
                      <a:pt x="2825" y="1598"/>
                    </a:cubicBezTo>
                    <a:cubicBezTo>
                      <a:pt x="3331" y="1600"/>
                      <a:pt x="3783" y="1920"/>
                      <a:pt x="3952" y="2399"/>
                    </a:cubicBezTo>
                    <a:lnTo>
                      <a:pt x="4898" y="2399"/>
                    </a:lnTo>
                    <a:cubicBezTo>
                      <a:pt x="5019" y="2060"/>
                      <a:pt x="5285" y="1793"/>
                      <a:pt x="5623" y="1672"/>
                    </a:cubicBezTo>
                    <a:lnTo>
                      <a:pt x="56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3"/>
              <p:cNvSpPr/>
              <p:nvPr/>
            </p:nvSpPr>
            <p:spPr>
              <a:xfrm>
                <a:off x="6281775" y="1784875"/>
                <a:ext cx="341125" cy="108375"/>
              </a:xfrm>
              <a:custGeom>
                <a:avLst/>
                <a:gdLst/>
                <a:ahLst/>
                <a:cxnLst/>
                <a:rect l="l" t="t" r="r" b="b"/>
                <a:pathLst>
                  <a:path w="13645" h="4335" extrusionOk="0">
                    <a:moveTo>
                      <a:pt x="6812" y="1937"/>
                    </a:moveTo>
                    <a:cubicBezTo>
                      <a:pt x="7019" y="1937"/>
                      <a:pt x="7198" y="2087"/>
                      <a:pt x="7221" y="2292"/>
                    </a:cubicBezTo>
                    <a:cubicBezTo>
                      <a:pt x="7248" y="2529"/>
                      <a:pt x="7062" y="2737"/>
                      <a:pt x="6823" y="2737"/>
                    </a:cubicBezTo>
                    <a:lnTo>
                      <a:pt x="6034" y="2737"/>
                    </a:lnTo>
                    <a:cubicBezTo>
                      <a:pt x="5829" y="2737"/>
                      <a:pt x="5649" y="2586"/>
                      <a:pt x="5627" y="2383"/>
                    </a:cubicBezTo>
                    <a:cubicBezTo>
                      <a:pt x="5600" y="2145"/>
                      <a:pt x="5785" y="1937"/>
                      <a:pt x="6024" y="1937"/>
                    </a:cubicBezTo>
                    <a:close/>
                    <a:moveTo>
                      <a:pt x="6854" y="1"/>
                    </a:moveTo>
                    <a:cubicBezTo>
                      <a:pt x="6629" y="222"/>
                      <a:pt x="6331" y="338"/>
                      <a:pt x="6029" y="338"/>
                    </a:cubicBezTo>
                    <a:cubicBezTo>
                      <a:pt x="5853" y="338"/>
                      <a:pt x="5676" y="299"/>
                      <a:pt x="5511" y="218"/>
                    </a:cubicBezTo>
                    <a:lnTo>
                      <a:pt x="4705" y="1023"/>
                    </a:lnTo>
                    <a:cubicBezTo>
                      <a:pt x="4783" y="1184"/>
                      <a:pt x="4825" y="1359"/>
                      <a:pt x="4825" y="1536"/>
                    </a:cubicBezTo>
                    <a:cubicBezTo>
                      <a:pt x="4828" y="2121"/>
                      <a:pt x="4408" y="2623"/>
                      <a:pt x="3831" y="2722"/>
                    </a:cubicBezTo>
                    <a:cubicBezTo>
                      <a:pt x="3763" y="2734"/>
                      <a:pt x="3695" y="2740"/>
                      <a:pt x="3628" y="2740"/>
                    </a:cubicBezTo>
                    <a:cubicBezTo>
                      <a:pt x="3127" y="2740"/>
                      <a:pt x="2670" y="2424"/>
                      <a:pt x="2499" y="1937"/>
                    </a:cubicBezTo>
                    <a:lnTo>
                      <a:pt x="1" y="1937"/>
                    </a:lnTo>
                    <a:lnTo>
                      <a:pt x="1" y="3936"/>
                    </a:lnTo>
                    <a:cubicBezTo>
                      <a:pt x="1" y="4156"/>
                      <a:pt x="179" y="4335"/>
                      <a:pt x="401" y="4335"/>
                    </a:cubicBezTo>
                    <a:lnTo>
                      <a:pt x="13245" y="4335"/>
                    </a:lnTo>
                    <a:cubicBezTo>
                      <a:pt x="13466" y="4335"/>
                      <a:pt x="13645" y="4156"/>
                      <a:pt x="13645" y="3936"/>
                    </a:cubicBezTo>
                    <a:lnTo>
                      <a:pt x="13645" y="1138"/>
                    </a:lnTo>
                    <a:lnTo>
                      <a:pt x="10347" y="1138"/>
                    </a:lnTo>
                    <a:cubicBezTo>
                      <a:pt x="10179" y="1616"/>
                      <a:pt x="9728" y="1936"/>
                      <a:pt x="9221" y="1937"/>
                    </a:cubicBezTo>
                    <a:lnTo>
                      <a:pt x="9221" y="1937"/>
                    </a:lnTo>
                    <a:cubicBezTo>
                      <a:pt x="8560" y="1936"/>
                      <a:pt x="8023" y="1400"/>
                      <a:pt x="8023" y="738"/>
                    </a:cubicBezTo>
                    <a:cubicBezTo>
                      <a:pt x="8025" y="689"/>
                      <a:pt x="8031" y="640"/>
                      <a:pt x="8038" y="593"/>
                    </a:cubicBezTo>
                    <a:lnTo>
                      <a:pt x="68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3"/>
              <p:cNvSpPr/>
              <p:nvPr/>
            </p:nvSpPr>
            <p:spPr>
              <a:xfrm>
                <a:off x="6422350" y="1753425"/>
                <a:ext cx="20025" cy="20050"/>
              </a:xfrm>
              <a:custGeom>
                <a:avLst/>
                <a:gdLst/>
                <a:ahLst/>
                <a:cxnLst/>
                <a:rect l="l" t="t" r="r" b="b"/>
                <a:pathLst>
                  <a:path w="801" h="802" extrusionOk="0">
                    <a:moveTo>
                      <a:pt x="401" y="1"/>
                    </a:moveTo>
                    <a:cubicBezTo>
                      <a:pt x="179" y="1"/>
                      <a:pt x="1" y="179"/>
                      <a:pt x="1" y="401"/>
                    </a:cubicBezTo>
                    <a:cubicBezTo>
                      <a:pt x="1" y="621"/>
                      <a:pt x="179" y="801"/>
                      <a:pt x="401" y="801"/>
                    </a:cubicBezTo>
                    <a:cubicBezTo>
                      <a:pt x="621" y="801"/>
                      <a:pt x="801" y="621"/>
                      <a:pt x="801" y="401"/>
                    </a:cubicBezTo>
                    <a:cubicBezTo>
                      <a:pt x="801" y="179"/>
                      <a:pt x="621" y="1"/>
                      <a:pt x="4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3"/>
              <p:cNvSpPr/>
              <p:nvPr/>
            </p:nvSpPr>
            <p:spPr>
              <a:xfrm>
                <a:off x="6522325" y="1593475"/>
                <a:ext cx="100625" cy="79950"/>
              </a:xfrm>
              <a:custGeom>
                <a:avLst/>
                <a:gdLst/>
                <a:ahLst/>
                <a:cxnLst/>
                <a:rect l="l" t="t" r="r" b="b"/>
                <a:pathLst>
                  <a:path w="4025" h="3198" extrusionOk="0">
                    <a:moveTo>
                      <a:pt x="0" y="1"/>
                    </a:moveTo>
                    <a:lnTo>
                      <a:pt x="0" y="2472"/>
                    </a:lnTo>
                    <a:cubicBezTo>
                      <a:pt x="340" y="2592"/>
                      <a:pt x="606" y="2859"/>
                      <a:pt x="727" y="3197"/>
                    </a:cubicBezTo>
                    <a:lnTo>
                      <a:pt x="4024" y="3197"/>
                    </a:lnTo>
                    <a:lnTo>
                      <a:pt x="4024" y="399"/>
                    </a:lnTo>
                    <a:cubicBezTo>
                      <a:pt x="4024" y="179"/>
                      <a:pt x="3845" y="1"/>
                      <a:pt x="3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3"/>
              <p:cNvSpPr/>
              <p:nvPr/>
            </p:nvSpPr>
            <p:spPr>
              <a:xfrm>
                <a:off x="6442400" y="1593475"/>
                <a:ext cx="59975" cy="142925"/>
              </a:xfrm>
              <a:custGeom>
                <a:avLst/>
                <a:gdLst/>
                <a:ahLst/>
                <a:cxnLst/>
                <a:rect l="l" t="t" r="r" b="b"/>
                <a:pathLst>
                  <a:path w="2399" h="5717" extrusionOk="0">
                    <a:moveTo>
                      <a:pt x="0" y="1"/>
                    </a:moveTo>
                    <a:lnTo>
                      <a:pt x="0" y="1672"/>
                    </a:lnTo>
                    <a:cubicBezTo>
                      <a:pt x="479" y="1839"/>
                      <a:pt x="801" y="2291"/>
                      <a:pt x="801" y="2799"/>
                    </a:cubicBezTo>
                    <a:cubicBezTo>
                      <a:pt x="801" y="3305"/>
                      <a:pt x="479" y="3757"/>
                      <a:pt x="0" y="3924"/>
                    </a:cubicBezTo>
                    <a:lnTo>
                      <a:pt x="0" y="5671"/>
                    </a:lnTo>
                    <a:cubicBezTo>
                      <a:pt x="39" y="5684"/>
                      <a:pt x="77" y="5700"/>
                      <a:pt x="114" y="5716"/>
                    </a:cubicBezTo>
                    <a:lnTo>
                      <a:pt x="1719" y="4111"/>
                    </a:lnTo>
                    <a:cubicBezTo>
                      <a:pt x="1408" y="3472"/>
                      <a:pt x="1725" y="2703"/>
                      <a:pt x="2398" y="2472"/>
                    </a:cubicBezTo>
                    <a:lnTo>
                      <a:pt x="23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36" name="Google Shape;536;p43"/>
          <p:cNvCxnSpPr>
            <a:stCxn id="522" idx="4"/>
            <a:endCxn id="461" idx="0"/>
          </p:cNvCxnSpPr>
          <p:nvPr/>
        </p:nvCxnSpPr>
        <p:spPr>
          <a:xfrm>
            <a:off x="5547175" y="3541138"/>
            <a:ext cx="0" cy="310500"/>
          </a:xfrm>
          <a:prstGeom prst="straightConnector1">
            <a:avLst/>
          </a:prstGeom>
          <a:noFill/>
          <a:ln w="19050" cap="flat" cmpd="sng">
            <a:solidFill>
              <a:schemeClr val="dk2"/>
            </a:solidFill>
            <a:prstDash val="solid"/>
            <a:round/>
            <a:headEnd type="none" w="med" len="med"/>
            <a:tailEnd type="diamond" w="med" len="med"/>
          </a:ln>
        </p:spPr>
      </p:cxnSp>
      <p:grpSp>
        <p:nvGrpSpPr>
          <p:cNvPr id="537" name="Google Shape;537;p43"/>
          <p:cNvGrpSpPr/>
          <p:nvPr/>
        </p:nvGrpSpPr>
        <p:grpSpPr>
          <a:xfrm>
            <a:off x="7301275" y="3099638"/>
            <a:ext cx="419700" cy="419700"/>
            <a:chOff x="7301275" y="3099638"/>
            <a:chExt cx="419700" cy="419700"/>
          </a:xfrm>
        </p:grpSpPr>
        <p:sp>
          <p:nvSpPr>
            <p:cNvPr id="538" name="Google Shape;538;p43"/>
            <p:cNvSpPr/>
            <p:nvPr/>
          </p:nvSpPr>
          <p:spPr>
            <a:xfrm>
              <a:off x="7301275" y="3099638"/>
              <a:ext cx="419700" cy="419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 name="Google Shape;539;p43"/>
            <p:cNvGrpSpPr/>
            <p:nvPr/>
          </p:nvGrpSpPr>
          <p:grpSpPr>
            <a:xfrm>
              <a:off x="7301286" y="3125057"/>
              <a:ext cx="419686" cy="368875"/>
              <a:chOff x="4017850" y="3264700"/>
              <a:chExt cx="341125" cy="299825"/>
            </a:xfrm>
          </p:grpSpPr>
          <p:sp>
            <p:nvSpPr>
              <p:cNvPr id="540" name="Google Shape;540;p43"/>
              <p:cNvSpPr/>
              <p:nvPr/>
            </p:nvSpPr>
            <p:spPr>
              <a:xfrm>
                <a:off x="4047825" y="3424550"/>
                <a:ext cx="281175" cy="139975"/>
              </a:xfrm>
              <a:custGeom>
                <a:avLst/>
                <a:gdLst/>
                <a:ahLst/>
                <a:cxnLst/>
                <a:rect l="l" t="t" r="r" b="b"/>
                <a:pathLst>
                  <a:path w="11247" h="5599" extrusionOk="0">
                    <a:moveTo>
                      <a:pt x="1600" y="832"/>
                    </a:moveTo>
                    <a:lnTo>
                      <a:pt x="4549" y="2000"/>
                    </a:lnTo>
                    <a:lnTo>
                      <a:pt x="1600" y="3169"/>
                    </a:lnTo>
                    <a:lnTo>
                      <a:pt x="1600" y="832"/>
                    </a:lnTo>
                    <a:close/>
                    <a:moveTo>
                      <a:pt x="9648" y="832"/>
                    </a:moveTo>
                    <a:lnTo>
                      <a:pt x="9648" y="3169"/>
                    </a:lnTo>
                    <a:lnTo>
                      <a:pt x="6700" y="2000"/>
                    </a:lnTo>
                    <a:lnTo>
                      <a:pt x="9648" y="832"/>
                    </a:lnTo>
                    <a:close/>
                    <a:moveTo>
                      <a:pt x="1" y="1"/>
                    </a:moveTo>
                    <a:lnTo>
                      <a:pt x="1" y="5200"/>
                    </a:lnTo>
                    <a:cubicBezTo>
                      <a:pt x="1" y="5420"/>
                      <a:pt x="181" y="5598"/>
                      <a:pt x="401" y="5598"/>
                    </a:cubicBezTo>
                    <a:lnTo>
                      <a:pt x="1201" y="5598"/>
                    </a:lnTo>
                    <a:cubicBezTo>
                      <a:pt x="1421" y="5598"/>
                      <a:pt x="1600" y="5420"/>
                      <a:pt x="1600" y="5200"/>
                    </a:cubicBezTo>
                    <a:lnTo>
                      <a:pt x="1600" y="4030"/>
                    </a:lnTo>
                    <a:lnTo>
                      <a:pt x="5624" y="2432"/>
                    </a:lnTo>
                    <a:lnTo>
                      <a:pt x="9648" y="4030"/>
                    </a:lnTo>
                    <a:lnTo>
                      <a:pt x="9648" y="5200"/>
                    </a:lnTo>
                    <a:cubicBezTo>
                      <a:pt x="9648" y="5420"/>
                      <a:pt x="9826" y="5598"/>
                      <a:pt x="10048" y="5598"/>
                    </a:cubicBezTo>
                    <a:lnTo>
                      <a:pt x="10847" y="5598"/>
                    </a:lnTo>
                    <a:cubicBezTo>
                      <a:pt x="10848" y="5598"/>
                      <a:pt x="10848" y="5598"/>
                      <a:pt x="10849" y="5598"/>
                    </a:cubicBezTo>
                    <a:cubicBezTo>
                      <a:pt x="11070" y="5598"/>
                      <a:pt x="11247" y="5419"/>
                      <a:pt x="11247" y="5200"/>
                    </a:cubicBezTo>
                    <a:lnTo>
                      <a:pt x="11247" y="2"/>
                    </a:lnTo>
                    <a:lnTo>
                      <a:pt x="9571" y="2"/>
                    </a:lnTo>
                    <a:lnTo>
                      <a:pt x="5624" y="1570"/>
                    </a:lnTo>
                    <a:lnTo>
                      <a:pt x="16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3"/>
              <p:cNvSpPr/>
              <p:nvPr/>
            </p:nvSpPr>
            <p:spPr>
              <a:xfrm>
                <a:off x="4037875" y="3264700"/>
                <a:ext cx="59975" cy="40000"/>
              </a:xfrm>
              <a:custGeom>
                <a:avLst/>
                <a:gdLst/>
                <a:ahLst/>
                <a:cxnLst/>
                <a:rect l="l" t="t" r="r" b="b"/>
                <a:pathLst>
                  <a:path w="2399" h="1600" extrusionOk="0">
                    <a:moveTo>
                      <a:pt x="1198" y="0"/>
                    </a:moveTo>
                    <a:cubicBezTo>
                      <a:pt x="1177" y="0"/>
                      <a:pt x="1155" y="1"/>
                      <a:pt x="1133" y="2"/>
                    </a:cubicBezTo>
                    <a:cubicBezTo>
                      <a:pt x="508" y="36"/>
                      <a:pt x="0" y="594"/>
                      <a:pt x="0" y="1220"/>
                    </a:cubicBezTo>
                    <a:lnTo>
                      <a:pt x="0" y="1600"/>
                    </a:lnTo>
                    <a:lnTo>
                      <a:pt x="2398" y="1600"/>
                    </a:lnTo>
                    <a:lnTo>
                      <a:pt x="2398" y="1200"/>
                    </a:lnTo>
                    <a:cubicBezTo>
                      <a:pt x="2398" y="534"/>
                      <a:pt x="1856"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3"/>
              <p:cNvSpPr/>
              <p:nvPr/>
            </p:nvSpPr>
            <p:spPr>
              <a:xfrm>
                <a:off x="4279025" y="3264700"/>
                <a:ext cx="59975" cy="39975"/>
              </a:xfrm>
              <a:custGeom>
                <a:avLst/>
                <a:gdLst/>
                <a:ahLst/>
                <a:cxnLst/>
                <a:rect l="l" t="t" r="r" b="b"/>
                <a:pathLst>
                  <a:path w="2399" h="1599" extrusionOk="0">
                    <a:moveTo>
                      <a:pt x="1201" y="0"/>
                    </a:moveTo>
                    <a:cubicBezTo>
                      <a:pt x="1179" y="0"/>
                      <a:pt x="1156" y="1"/>
                      <a:pt x="1134" y="2"/>
                    </a:cubicBezTo>
                    <a:cubicBezTo>
                      <a:pt x="510" y="36"/>
                      <a:pt x="1" y="594"/>
                      <a:pt x="1" y="1219"/>
                    </a:cubicBezTo>
                    <a:lnTo>
                      <a:pt x="1" y="1598"/>
                    </a:lnTo>
                    <a:lnTo>
                      <a:pt x="2399" y="1598"/>
                    </a:lnTo>
                    <a:lnTo>
                      <a:pt x="2399" y="1200"/>
                    </a:lnTo>
                    <a:cubicBezTo>
                      <a:pt x="2399" y="534"/>
                      <a:pt x="1858" y="0"/>
                      <a:pt x="12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3"/>
              <p:cNvSpPr/>
              <p:nvPr/>
            </p:nvSpPr>
            <p:spPr>
              <a:xfrm>
                <a:off x="4202500" y="3324650"/>
                <a:ext cx="132350" cy="80000"/>
              </a:xfrm>
              <a:custGeom>
                <a:avLst/>
                <a:gdLst/>
                <a:ahLst/>
                <a:cxnLst/>
                <a:rect l="l" t="t" r="r" b="b"/>
                <a:pathLst>
                  <a:path w="5294" h="3200" extrusionOk="0">
                    <a:moveTo>
                      <a:pt x="3226" y="1"/>
                    </a:moveTo>
                    <a:lnTo>
                      <a:pt x="1" y="3199"/>
                    </a:lnTo>
                    <a:lnTo>
                      <a:pt x="2095" y="3199"/>
                    </a:ln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3"/>
              <p:cNvSpPr/>
              <p:nvPr/>
            </p:nvSpPr>
            <p:spPr>
              <a:xfrm>
                <a:off x="4121875" y="3324650"/>
                <a:ext cx="133000" cy="80000"/>
              </a:xfrm>
              <a:custGeom>
                <a:avLst/>
                <a:gdLst/>
                <a:ahLst/>
                <a:cxnLst/>
                <a:rect l="l" t="t" r="r" b="b"/>
                <a:pathLst>
                  <a:path w="5320" h="3200" extrusionOk="0">
                    <a:moveTo>
                      <a:pt x="3226" y="1"/>
                    </a:moveTo>
                    <a:lnTo>
                      <a:pt x="1" y="3199"/>
                    </a:lnTo>
                    <a:lnTo>
                      <a:pt x="2095" y="3199"/>
                    </a:lnTo>
                    <a:lnTo>
                      <a:pt x="53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3"/>
              <p:cNvSpPr/>
              <p:nvPr/>
            </p:nvSpPr>
            <p:spPr>
              <a:xfrm>
                <a:off x="4041975" y="3324650"/>
                <a:ext cx="132325" cy="80000"/>
              </a:xfrm>
              <a:custGeom>
                <a:avLst/>
                <a:gdLst/>
                <a:ahLst/>
                <a:cxnLst/>
                <a:rect l="l" t="t" r="r" b="b"/>
                <a:pathLst>
                  <a:path w="5293" h="3200" extrusionOk="0">
                    <a:moveTo>
                      <a:pt x="3197" y="1"/>
                    </a:moveTo>
                    <a:lnTo>
                      <a:pt x="0" y="3199"/>
                    </a:lnTo>
                    <a:lnTo>
                      <a:pt x="2067" y="3199"/>
                    </a:lnTo>
                    <a:lnTo>
                      <a:pt x="5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3"/>
              <p:cNvSpPr/>
              <p:nvPr/>
            </p:nvSpPr>
            <p:spPr>
              <a:xfrm>
                <a:off x="4017850" y="3324650"/>
                <a:ext cx="75850" cy="74600"/>
              </a:xfrm>
              <a:custGeom>
                <a:avLst/>
                <a:gdLst/>
                <a:ahLst/>
                <a:cxnLst/>
                <a:rect l="l" t="t" r="r" b="b"/>
                <a:pathLst>
                  <a:path w="3034" h="2984" extrusionOk="0">
                    <a:moveTo>
                      <a:pt x="401" y="1"/>
                    </a:moveTo>
                    <a:cubicBezTo>
                      <a:pt x="181" y="1"/>
                      <a:pt x="1" y="179"/>
                      <a:pt x="1" y="401"/>
                    </a:cubicBezTo>
                    <a:lnTo>
                      <a:pt x="1" y="2799"/>
                    </a:lnTo>
                    <a:cubicBezTo>
                      <a:pt x="2" y="2864"/>
                      <a:pt x="20" y="2927"/>
                      <a:pt x="51" y="2984"/>
                    </a:cubicBezTo>
                    <a:lnTo>
                      <a:pt x="30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3"/>
              <p:cNvSpPr/>
              <p:nvPr/>
            </p:nvSpPr>
            <p:spPr>
              <a:xfrm>
                <a:off x="4283175" y="3330050"/>
                <a:ext cx="75800" cy="74600"/>
              </a:xfrm>
              <a:custGeom>
                <a:avLst/>
                <a:gdLst/>
                <a:ahLst/>
                <a:cxnLst/>
                <a:rect l="l" t="t" r="r" b="b"/>
                <a:pathLst>
                  <a:path w="3032" h="2984" extrusionOk="0">
                    <a:moveTo>
                      <a:pt x="2982" y="0"/>
                    </a:moveTo>
                    <a:lnTo>
                      <a:pt x="0" y="2983"/>
                    </a:lnTo>
                    <a:lnTo>
                      <a:pt x="2633" y="2983"/>
                    </a:lnTo>
                    <a:cubicBezTo>
                      <a:pt x="2853" y="2983"/>
                      <a:pt x="3032" y="2803"/>
                      <a:pt x="3032" y="2583"/>
                    </a:cubicBezTo>
                    <a:lnTo>
                      <a:pt x="3032" y="185"/>
                    </a:lnTo>
                    <a:cubicBezTo>
                      <a:pt x="3032" y="120"/>
                      <a:pt x="3014" y="56"/>
                      <a:pt x="29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48" name="Google Shape;548;p43"/>
          <p:cNvCxnSpPr>
            <a:stCxn id="538" idx="4"/>
            <a:endCxn id="463" idx="0"/>
          </p:cNvCxnSpPr>
          <p:nvPr/>
        </p:nvCxnSpPr>
        <p:spPr>
          <a:xfrm>
            <a:off x="7511125" y="3519338"/>
            <a:ext cx="0" cy="332100"/>
          </a:xfrm>
          <a:prstGeom prst="straightConnector1">
            <a:avLst/>
          </a:prstGeom>
          <a:noFill/>
          <a:ln w="19050" cap="flat" cmpd="sng">
            <a:solidFill>
              <a:schemeClr val="dk2"/>
            </a:solidFill>
            <a:prstDash val="solid"/>
            <a:round/>
            <a:headEnd type="none" w="med" len="med"/>
            <a:tailEnd type="diamond" w="med" len="med"/>
          </a:ln>
        </p:spPr>
      </p:cxnSp>
      <p:cxnSp>
        <p:nvCxnSpPr>
          <p:cNvPr id="549" name="Google Shape;549;p43"/>
          <p:cNvCxnSpPr>
            <a:stCxn id="466" idx="6"/>
            <a:endCxn id="499" idx="2"/>
          </p:cNvCxnSpPr>
          <p:nvPr/>
        </p:nvCxnSpPr>
        <p:spPr>
          <a:xfrm>
            <a:off x="1829125" y="1576113"/>
            <a:ext cx="1544400" cy="0"/>
          </a:xfrm>
          <a:prstGeom prst="straightConnector1">
            <a:avLst/>
          </a:prstGeom>
          <a:noFill/>
          <a:ln w="19050" cap="flat" cmpd="sng">
            <a:solidFill>
              <a:schemeClr val="dk2"/>
            </a:solidFill>
            <a:prstDash val="lgDash"/>
            <a:round/>
            <a:headEnd type="none" w="med" len="med"/>
            <a:tailEnd type="none" w="med" len="med"/>
          </a:ln>
        </p:spPr>
      </p:cxnSp>
      <p:cxnSp>
        <p:nvCxnSpPr>
          <p:cNvPr id="550" name="Google Shape;550;p43"/>
          <p:cNvCxnSpPr>
            <a:stCxn id="499" idx="6"/>
            <a:endCxn id="472" idx="2"/>
          </p:cNvCxnSpPr>
          <p:nvPr/>
        </p:nvCxnSpPr>
        <p:spPr>
          <a:xfrm>
            <a:off x="3793075" y="1576113"/>
            <a:ext cx="1544400" cy="0"/>
          </a:xfrm>
          <a:prstGeom prst="straightConnector1">
            <a:avLst/>
          </a:prstGeom>
          <a:noFill/>
          <a:ln w="19050" cap="flat" cmpd="sng">
            <a:solidFill>
              <a:schemeClr val="dk2"/>
            </a:solidFill>
            <a:prstDash val="lgDash"/>
            <a:round/>
            <a:headEnd type="none" w="med" len="med"/>
            <a:tailEnd type="none" w="med" len="med"/>
          </a:ln>
        </p:spPr>
      </p:cxnSp>
      <p:cxnSp>
        <p:nvCxnSpPr>
          <p:cNvPr id="551" name="Google Shape;551;p43"/>
          <p:cNvCxnSpPr>
            <a:stCxn id="472" idx="6"/>
            <a:endCxn id="482" idx="2"/>
          </p:cNvCxnSpPr>
          <p:nvPr/>
        </p:nvCxnSpPr>
        <p:spPr>
          <a:xfrm>
            <a:off x="5757025" y="1576113"/>
            <a:ext cx="1544400" cy="0"/>
          </a:xfrm>
          <a:prstGeom prst="straightConnector1">
            <a:avLst/>
          </a:prstGeom>
          <a:noFill/>
          <a:ln w="19050" cap="flat" cmpd="sng">
            <a:solidFill>
              <a:schemeClr val="dk2"/>
            </a:solidFill>
            <a:prstDash val="lgDash"/>
            <a:round/>
            <a:headEnd type="none" w="med" len="med"/>
            <a:tailEnd type="none" w="med" len="med"/>
          </a:ln>
        </p:spPr>
      </p:cxnSp>
      <p:cxnSp>
        <p:nvCxnSpPr>
          <p:cNvPr id="552" name="Google Shape;552;p43"/>
          <p:cNvCxnSpPr>
            <a:stCxn id="482" idx="6"/>
          </p:cNvCxnSpPr>
          <p:nvPr/>
        </p:nvCxnSpPr>
        <p:spPr>
          <a:xfrm>
            <a:off x="7720975" y="1576113"/>
            <a:ext cx="1434300" cy="0"/>
          </a:xfrm>
          <a:prstGeom prst="straightConnector1">
            <a:avLst/>
          </a:prstGeom>
          <a:noFill/>
          <a:ln w="19050" cap="flat" cmpd="sng">
            <a:solidFill>
              <a:schemeClr val="dk2"/>
            </a:solidFill>
            <a:prstDash val="lgDash"/>
            <a:round/>
            <a:headEnd type="none" w="med" len="med"/>
            <a:tailEnd type="none" w="med" len="med"/>
          </a:ln>
        </p:spPr>
      </p:cxnSp>
      <p:cxnSp>
        <p:nvCxnSpPr>
          <p:cNvPr id="553" name="Google Shape;553;p43"/>
          <p:cNvCxnSpPr>
            <a:stCxn id="466" idx="2"/>
          </p:cNvCxnSpPr>
          <p:nvPr/>
        </p:nvCxnSpPr>
        <p:spPr>
          <a:xfrm rot="10800000">
            <a:off x="835825" y="1576113"/>
            <a:ext cx="573600" cy="0"/>
          </a:xfrm>
          <a:prstGeom prst="straightConnector1">
            <a:avLst/>
          </a:prstGeom>
          <a:noFill/>
          <a:ln w="19050" cap="flat" cmpd="sng">
            <a:solidFill>
              <a:schemeClr val="dk2"/>
            </a:solidFill>
            <a:prstDash val="lgDash"/>
            <a:round/>
            <a:headEnd type="none" w="med" len="med"/>
            <a:tailEnd type="diamond" w="med" len="med"/>
          </a:ln>
        </p:spPr>
      </p:cxnSp>
      <p:cxnSp>
        <p:nvCxnSpPr>
          <p:cNvPr id="554" name="Google Shape;554;p43"/>
          <p:cNvCxnSpPr>
            <a:stCxn id="490" idx="2"/>
          </p:cNvCxnSpPr>
          <p:nvPr/>
        </p:nvCxnSpPr>
        <p:spPr>
          <a:xfrm rot="10800000">
            <a:off x="-16775" y="3331288"/>
            <a:ext cx="1426200" cy="0"/>
          </a:xfrm>
          <a:prstGeom prst="straightConnector1">
            <a:avLst/>
          </a:prstGeom>
          <a:noFill/>
          <a:ln w="19050" cap="flat" cmpd="sng">
            <a:solidFill>
              <a:schemeClr val="dk2"/>
            </a:solidFill>
            <a:prstDash val="lgDash"/>
            <a:round/>
            <a:headEnd type="none" w="med" len="med"/>
            <a:tailEnd type="none" w="med" len="med"/>
          </a:ln>
        </p:spPr>
      </p:cxnSp>
      <p:cxnSp>
        <p:nvCxnSpPr>
          <p:cNvPr id="555" name="Google Shape;555;p43"/>
          <p:cNvCxnSpPr>
            <a:stCxn id="490" idx="6"/>
            <a:endCxn id="506" idx="2"/>
          </p:cNvCxnSpPr>
          <p:nvPr/>
        </p:nvCxnSpPr>
        <p:spPr>
          <a:xfrm>
            <a:off x="1829125" y="3331288"/>
            <a:ext cx="1544400" cy="0"/>
          </a:xfrm>
          <a:prstGeom prst="straightConnector1">
            <a:avLst/>
          </a:prstGeom>
          <a:noFill/>
          <a:ln w="19050" cap="flat" cmpd="sng">
            <a:solidFill>
              <a:schemeClr val="dk2"/>
            </a:solidFill>
            <a:prstDash val="lgDash"/>
            <a:round/>
            <a:headEnd type="none" w="med" len="med"/>
            <a:tailEnd type="none" w="med" len="med"/>
          </a:ln>
        </p:spPr>
      </p:cxnSp>
      <p:cxnSp>
        <p:nvCxnSpPr>
          <p:cNvPr id="556" name="Google Shape;556;p43"/>
          <p:cNvCxnSpPr>
            <a:stCxn id="506" idx="6"/>
            <a:endCxn id="522" idx="2"/>
          </p:cNvCxnSpPr>
          <p:nvPr/>
        </p:nvCxnSpPr>
        <p:spPr>
          <a:xfrm>
            <a:off x="3793075" y="3331288"/>
            <a:ext cx="1544400" cy="0"/>
          </a:xfrm>
          <a:prstGeom prst="straightConnector1">
            <a:avLst/>
          </a:prstGeom>
          <a:noFill/>
          <a:ln w="19050" cap="flat" cmpd="sng">
            <a:solidFill>
              <a:schemeClr val="dk2"/>
            </a:solidFill>
            <a:prstDash val="lgDash"/>
            <a:round/>
            <a:headEnd type="none" w="med" len="med"/>
            <a:tailEnd type="none" w="med" len="med"/>
          </a:ln>
        </p:spPr>
      </p:cxnSp>
      <p:cxnSp>
        <p:nvCxnSpPr>
          <p:cNvPr id="557" name="Google Shape;557;p43"/>
          <p:cNvCxnSpPr>
            <a:endCxn id="538" idx="2"/>
          </p:cNvCxnSpPr>
          <p:nvPr/>
        </p:nvCxnSpPr>
        <p:spPr>
          <a:xfrm rot="10800000" flipH="1">
            <a:off x="5756875" y="3309488"/>
            <a:ext cx="1544400" cy="21900"/>
          </a:xfrm>
          <a:prstGeom prst="straightConnector1">
            <a:avLst/>
          </a:prstGeom>
          <a:noFill/>
          <a:ln w="19050" cap="flat" cmpd="sng">
            <a:solidFill>
              <a:schemeClr val="dk2"/>
            </a:solidFill>
            <a:prstDash val="lgDash"/>
            <a:round/>
            <a:headEnd type="none" w="med" len="med"/>
            <a:tailEnd type="none" w="med" len="med"/>
          </a:ln>
        </p:spPr>
      </p:cxnSp>
      <p:cxnSp>
        <p:nvCxnSpPr>
          <p:cNvPr id="558" name="Google Shape;558;p43"/>
          <p:cNvCxnSpPr>
            <a:stCxn id="538" idx="6"/>
          </p:cNvCxnSpPr>
          <p:nvPr/>
        </p:nvCxnSpPr>
        <p:spPr>
          <a:xfrm>
            <a:off x="7720975" y="3309488"/>
            <a:ext cx="533100" cy="0"/>
          </a:xfrm>
          <a:prstGeom prst="straightConnector1">
            <a:avLst/>
          </a:prstGeom>
          <a:noFill/>
          <a:ln w="19050" cap="flat" cmpd="sng">
            <a:solidFill>
              <a:schemeClr val="dk2"/>
            </a:solidFill>
            <a:prstDash val="lgDash"/>
            <a:round/>
            <a:headEnd type="none" w="med" len="med"/>
            <a:tailEnd type="diamond"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E8D2B-687C-BADF-7858-2D7F3D95DD04}"/>
              </a:ext>
            </a:extLst>
          </p:cNvPr>
          <p:cNvSpPr>
            <a:spLocks noGrp="1"/>
          </p:cNvSpPr>
          <p:nvPr>
            <p:ph type="title"/>
          </p:nvPr>
        </p:nvSpPr>
        <p:spPr/>
        <p:txBody>
          <a:bodyPr/>
          <a:lstStyle/>
          <a:p>
            <a:r>
              <a:rPr lang="en-IN" dirty="0"/>
              <a:t>FEATURES</a:t>
            </a:r>
          </a:p>
        </p:txBody>
      </p:sp>
      <p:sp>
        <p:nvSpPr>
          <p:cNvPr id="3" name="Text Placeholder 2">
            <a:extLst>
              <a:ext uri="{FF2B5EF4-FFF2-40B4-BE49-F238E27FC236}">
                <a16:creationId xmlns:a16="http://schemas.microsoft.com/office/drawing/2014/main" id="{2C0FC9A1-20F5-842F-2AA6-9DEA3A63C568}"/>
              </a:ext>
            </a:extLst>
          </p:cNvPr>
          <p:cNvSpPr>
            <a:spLocks noGrp="1"/>
          </p:cNvSpPr>
          <p:nvPr>
            <p:ph type="body" idx="1"/>
          </p:nvPr>
        </p:nvSpPr>
        <p:spPr>
          <a:xfrm>
            <a:off x="96644" y="1501249"/>
            <a:ext cx="8720254" cy="3197226"/>
          </a:xfrm>
        </p:spPr>
        <p:txBody>
          <a:bodyPr/>
          <a:lstStyle/>
          <a:p>
            <a:pPr algn="l">
              <a:buFont typeface="Arial" panose="020B0604020202020204" pitchFamily="34" charset="0"/>
              <a:buChar char="•"/>
            </a:pPr>
            <a:r>
              <a:rPr lang="en-US" b="1" i="0" dirty="0">
                <a:solidFill>
                  <a:schemeClr val="bg2">
                    <a:lumMod val="20000"/>
                    <a:lumOff val="80000"/>
                  </a:schemeClr>
                </a:solidFill>
                <a:effectLst/>
                <a:latin typeface="Poppins" panose="00000500000000000000" pitchFamily="2" charset="0"/>
                <a:cs typeface="Poppins" panose="00000500000000000000" pitchFamily="2" charset="0"/>
              </a:rPr>
              <a:t>Technology</a:t>
            </a:r>
            <a:r>
              <a:rPr lang="en-US" b="0" i="0" dirty="0">
                <a:solidFill>
                  <a:schemeClr val="bg2">
                    <a:lumMod val="20000"/>
                    <a:lumOff val="80000"/>
                  </a:schemeClr>
                </a:solidFill>
                <a:effectLst/>
                <a:latin typeface="Poppins" panose="00000500000000000000" pitchFamily="2" charset="0"/>
                <a:cs typeface="Poppins" panose="00000500000000000000" pitchFamily="2" charset="0"/>
              </a:rPr>
              <a:t>: The metro system uses advanced signaling and telecommunication technology. Most lines are equipped with Communication-Based Train Control (CBTC) for driverless operations.</a:t>
            </a:r>
          </a:p>
          <a:p>
            <a:pPr marL="139700" indent="0" algn="l">
              <a:buNone/>
            </a:pPr>
            <a:endParaRPr lang="en-US" b="0" i="0" dirty="0">
              <a:solidFill>
                <a:schemeClr val="bg2">
                  <a:lumMod val="20000"/>
                  <a:lumOff val="80000"/>
                </a:schemeClr>
              </a:solidFill>
              <a:effectLst/>
              <a:latin typeface="Poppins" panose="00000500000000000000" pitchFamily="2" charset="0"/>
              <a:cs typeface="Poppins" panose="00000500000000000000" pitchFamily="2" charset="0"/>
            </a:endParaRPr>
          </a:p>
          <a:p>
            <a:pPr algn="l">
              <a:buFont typeface="Arial" panose="020B0604020202020204" pitchFamily="34" charset="0"/>
              <a:buChar char="•"/>
            </a:pPr>
            <a:r>
              <a:rPr lang="en-US" b="1" i="0" dirty="0">
                <a:solidFill>
                  <a:schemeClr val="bg2">
                    <a:lumMod val="20000"/>
                    <a:lumOff val="80000"/>
                  </a:schemeClr>
                </a:solidFill>
                <a:effectLst/>
                <a:latin typeface="Poppins" panose="00000500000000000000" pitchFamily="2" charset="0"/>
                <a:cs typeface="Poppins" panose="00000500000000000000" pitchFamily="2" charset="0"/>
              </a:rPr>
              <a:t>Facilities</a:t>
            </a:r>
            <a:r>
              <a:rPr lang="en-US" b="0" i="0" dirty="0">
                <a:solidFill>
                  <a:schemeClr val="bg2">
                    <a:lumMod val="20000"/>
                    <a:lumOff val="80000"/>
                  </a:schemeClr>
                </a:solidFill>
                <a:effectLst/>
                <a:latin typeface="Poppins" panose="00000500000000000000" pitchFamily="2" charset="0"/>
                <a:cs typeface="Poppins" panose="00000500000000000000" pitchFamily="2" charset="0"/>
              </a:rPr>
              <a:t>: Stations are equipped with escalators, elevators, automatic fare collection systems, and facilities for differently-abled passengers.</a:t>
            </a:r>
          </a:p>
          <a:p>
            <a:pPr marL="139700" indent="0" algn="l">
              <a:buNone/>
            </a:pPr>
            <a:endParaRPr lang="en-US" b="0" i="0" dirty="0">
              <a:solidFill>
                <a:schemeClr val="bg2">
                  <a:lumMod val="20000"/>
                  <a:lumOff val="80000"/>
                </a:schemeClr>
              </a:solidFill>
              <a:effectLst/>
              <a:latin typeface="Poppins" panose="00000500000000000000" pitchFamily="2" charset="0"/>
              <a:cs typeface="Poppins" panose="00000500000000000000" pitchFamily="2" charset="0"/>
            </a:endParaRPr>
          </a:p>
          <a:p>
            <a:pPr algn="l">
              <a:buFont typeface="Arial" panose="020B0604020202020204" pitchFamily="34" charset="0"/>
              <a:buChar char="•"/>
            </a:pPr>
            <a:r>
              <a:rPr lang="en-US" b="1" i="0" dirty="0">
                <a:solidFill>
                  <a:schemeClr val="bg2">
                    <a:lumMod val="20000"/>
                    <a:lumOff val="80000"/>
                  </a:schemeClr>
                </a:solidFill>
                <a:effectLst/>
                <a:latin typeface="Poppins" panose="00000500000000000000" pitchFamily="2" charset="0"/>
                <a:cs typeface="Poppins" panose="00000500000000000000" pitchFamily="2" charset="0"/>
              </a:rPr>
              <a:t>Safety and Security</a:t>
            </a:r>
            <a:r>
              <a:rPr lang="en-US" b="0" i="0" dirty="0">
                <a:solidFill>
                  <a:schemeClr val="bg2">
                    <a:lumMod val="20000"/>
                    <a:lumOff val="80000"/>
                  </a:schemeClr>
                </a:solidFill>
                <a:effectLst/>
                <a:latin typeface="Poppins" panose="00000500000000000000" pitchFamily="2" charset="0"/>
                <a:cs typeface="Poppins" panose="00000500000000000000" pitchFamily="2" charset="0"/>
              </a:rPr>
              <a:t>: The Delhi Metro has a comprehensive security system including CCTV surveillance, baggage screening, and metal detectors. The CISF (Central Industrial Security Force) handles security.</a:t>
            </a:r>
          </a:p>
          <a:p>
            <a:pPr marL="139700" indent="0" algn="l">
              <a:buNone/>
            </a:pPr>
            <a:endParaRPr lang="en-US" b="0" i="0" dirty="0">
              <a:solidFill>
                <a:schemeClr val="bg2">
                  <a:lumMod val="20000"/>
                  <a:lumOff val="80000"/>
                </a:schemeClr>
              </a:solidFill>
              <a:effectLst/>
              <a:latin typeface="Poppins" panose="00000500000000000000" pitchFamily="2" charset="0"/>
              <a:cs typeface="Poppins" panose="00000500000000000000" pitchFamily="2" charset="0"/>
            </a:endParaRPr>
          </a:p>
          <a:p>
            <a:pPr algn="l">
              <a:buFont typeface="Arial" panose="020B0604020202020204" pitchFamily="34" charset="0"/>
              <a:buChar char="•"/>
            </a:pPr>
            <a:r>
              <a:rPr lang="en-US" b="1" i="0" dirty="0">
                <a:solidFill>
                  <a:schemeClr val="bg2">
                    <a:lumMod val="20000"/>
                    <a:lumOff val="80000"/>
                  </a:schemeClr>
                </a:solidFill>
                <a:effectLst/>
                <a:latin typeface="Poppins" panose="00000500000000000000" pitchFamily="2" charset="0"/>
                <a:cs typeface="Poppins" panose="00000500000000000000" pitchFamily="2" charset="0"/>
              </a:rPr>
              <a:t>Sustainability</a:t>
            </a:r>
            <a:r>
              <a:rPr lang="en-US" b="0" i="0" dirty="0">
                <a:solidFill>
                  <a:schemeClr val="bg2">
                    <a:lumMod val="20000"/>
                    <a:lumOff val="80000"/>
                  </a:schemeClr>
                </a:solidFill>
                <a:effectLst/>
                <a:latin typeface="Poppins" panose="00000500000000000000" pitchFamily="2" charset="0"/>
                <a:cs typeface="Poppins" panose="00000500000000000000" pitchFamily="2" charset="0"/>
              </a:rPr>
              <a:t>: The Delhi Metro is recognized for its green initiatives, including the use of solar power, regenerative braking in trains, and eco-friendly construction practices. It is the first metro rail and rail-based system in the world to get "carbon credits" for reducing greenhouse gas emissions.</a:t>
            </a:r>
          </a:p>
          <a:p>
            <a:endParaRPr lang="en-IN" dirty="0"/>
          </a:p>
        </p:txBody>
      </p:sp>
    </p:spTree>
    <p:extLst>
      <p:ext uri="{BB962C8B-B14F-4D97-AF65-F5344CB8AC3E}">
        <p14:creationId xmlns:p14="http://schemas.microsoft.com/office/powerpoint/2010/main" val="3101620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F8669-D2F3-FCB4-988F-8A21E96A0CF0}"/>
              </a:ext>
            </a:extLst>
          </p:cNvPr>
          <p:cNvSpPr>
            <a:spLocks noGrp="1"/>
          </p:cNvSpPr>
          <p:nvPr>
            <p:ph type="title"/>
          </p:nvPr>
        </p:nvSpPr>
        <p:spPr>
          <a:xfrm>
            <a:off x="720000" y="340499"/>
            <a:ext cx="7704000" cy="572700"/>
          </a:xfrm>
        </p:spPr>
        <p:txBody>
          <a:bodyPr/>
          <a:lstStyle/>
          <a:p>
            <a:r>
              <a:rPr lang="en-IN" dirty="0"/>
              <a:t>FACTS </a:t>
            </a:r>
          </a:p>
        </p:txBody>
      </p:sp>
      <p:sp>
        <p:nvSpPr>
          <p:cNvPr id="3" name="Text Placeholder 2">
            <a:extLst>
              <a:ext uri="{FF2B5EF4-FFF2-40B4-BE49-F238E27FC236}">
                <a16:creationId xmlns:a16="http://schemas.microsoft.com/office/drawing/2014/main" id="{461888FF-2251-8C5B-AC02-866EA2019341}"/>
              </a:ext>
            </a:extLst>
          </p:cNvPr>
          <p:cNvSpPr>
            <a:spLocks noGrp="1"/>
          </p:cNvSpPr>
          <p:nvPr>
            <p:ph type="body" idx="1"/>
          </p:nvPr>
        </p:nvSpPr>
        <p:spPr>
          <a:xfrm>
            <a:off x="0" y="1479395"/>
            <a:ext cx="8943278" cy="3323606"/>
          </a:xfrm>
        </p:spPr>
        <p:txBody>
          <a:bodyPr/>
          <a:lstStyle/>
          <a:p>
            <a:r>
              <a:rPr lang="en-US" b="1" i="0" dirty="0">
                <a:solidFill>
                  <a:schemeClr val="bg2">
                    <a:lumMod val="20000"/>
                    <a:lumOff val="80000"/>
                  </a:schemeClr>
                </a:solidFill>
                <a:effectLst/>
                <a:latin typeface="Poppins" panose="00000500000000000000" pitchFamily="2" charset="0"/>
                <a:cs typeface="Poppins" panose="00000500000000000000" pitchFamily="2" charset="0"/>
              </a:rPr>
              <a:t>Environmental Friendliness</a:t>
            </a:r>
            <a:r>
              <a:rPr lang="en-US" b="0" i="0" dirty="0">
                <a:solidFill>
                  <a:schemeClr val="bg2">
                    <a:lumMod val="20000"/>
                    <a:lumOff val="80000"/>
                  </a:schemeClr>
                </a:solidFill>
                <a:effectLst/>
                <a:latin typeface="Poppins" panose="00000500000000000000" pitchFamily="2" charset="0"/>
                <a:cs typeface="Poppins" panose="00000500000000000000" pitchFamily="2" charset="0"/>
              </a:rPr>
              <a:t>: The Delhi Metro is known for its eco-friendly initiatives. It is the first metro system in the world to receive carbon credits from the United Nations for reducing greenhouse gas emissions by over 630,000 tons annually.</a:t>
            </a:r>
          </a:p>
          <a:p>
            <a:pPr marL="139700" indent="0">
              <a:buNone/>
            </a:pPr>
            <a:endParaRPr lang="en-US" b="0" i="0" dirty="0">
              <a:solidFill>
                <a:schemeClr val="bg2">
                  <a:lumMod val="20000"/>
                  <a:lumOff val="80000"/>
                </a:schemeClr>
              </a:solidFill>
              <a:effectLst/>
              <a:latin typeface="Poppins" panose="00000500000000000000" pitchFamily="2" charset="0"/>
              <a:cs typeface="Poppins" panose="00000500000000000000" pitchFamily="2" charset="0"/>
            </a:endParaRPr>
          </a:p>
          <a:p>
            <a:r>
              <a:rPr lang="en-US" b="1" i="0" dirty="0">
                <a:solidFill>
                  <a:schemeClr val="bg2">
                    <a:lumMod val="20000"/>
                    <a:lumOff val="80000"/>
                  </a:schemeClr>
                </a:solidFill>
                <a:effectLst/>
                <a:latin typeface="Poppins" panose="00000500000000000000" pitchFamily="2" charset="0"/>
                <a:cs typeface="Poppins" panose="00000500000000000000" pitchFamily="2" charset="0"/>
              </a:rPr>
              <a:t>Efficiency and Punctuality</a:t>
            </a:r>
            <a:r>
              <a:rPr lang="en-US" b="0" i="0" dirty="0">
                <a:solidFill>
                  <a:schemeClr val="bg2">
                    <a:lumMod val="20000"/>
                    <a:lumOff val="80000"/>
                  </a:schemeClr>
                </a:solidFill>
                <a:effectLst/>
                <a:latin typeface="Poppins" panose="00000500000000000000" pitchFamily="2" charset="0"/>
                <a:cs typeface="Poppins" panose="00000500000000000000" pitchFamily="2" charset="0"/>
              </a:rPr>
              <a:t>: The Delhi Metro is renowned for its punctuality and efficiency. It maintains an on-time performance record of over 99%, which is one of the best in the world.</a:t>
            </a:r>
          </a:p>
          <a:p>
            <a:pPr marL="139700" indent="0">
              <a:buNone/>
            </a:pPr>
            <a:endParaRPr lang="en-US" b="0" i="0" dirty="0">
              <a:solidFill>
                <a:schemeClr val="bg2">
                  <a:lumMod val="20000"/>
                  <a:lumOff val="80000"/>
                </a:schemeClr>
              </a:solidFill>
              <a:effectLst/>
              <a:latin typeface="Poppins" panose="00000500000000000000" pitchFamily="2" charset="0"/>
              <a:cs typeface="Poppins" panose="00000500000000000000" pitchFamily="2" charset="0"/>
            </a:endParaRPr>
          </a:p>
          <a:p>
            <a:r>
              <a:rPr lang="en-US" b="1" i="0" dirty="0">
                <a:solidFill>
                  <a:schemeClr val="bg2">
                    <a:lumMod val="20000"/>
                    <a:lumOff val="80000"/>
                  </a:schemeClr>
                </a:solidFill>
                <a:effectLst/>
                <a:latin typeface="Poppins" panose="00000500000000000000" pitchFamily="2" charset="0"/>
                <a:cs typeface="Poppins" panose="00000500000000000000" pitchFamily="2" charset="0"/>
              </a:rPr>
              <a:t>Women's Coaches</a:t>
            </a:r>
            <a:r>
              <a:rPr lang="en-US" b="0" i="0" dirty="0">
                <a:solidFill>
                  <a:schemeClr val="bg2">
                    <a:lumMod val="20000"/>
                    <a:lumOff val="80000"/>
                  </a:schemeClr>
                </a:solidFill>
                <a:effectLst/>
                <a:latin typeface="Poppins" panose="00000500000000000000" pitchFamily="2" charset="0"/>
                <a:cs typeface="Poppins" panose="00000500000000000000" pitchFamily="2" charset="0"/>
              </a:rPr>
              <a:t>: To ensure the safety and comfort of female passengers, the Delhi Metro has dedicated coaches for women in every train.</a:t>
            </a:r>
          </a:p>
          <a:p>
            <a:pPr marL="139700" indent="0">
              <a:buNone/>
            </a:pPr>
            <a:endParaRPr lang="en-US" b="0" i="0" dirty="0">
              <a:solidFill>
                <a:schemeClr val="bg2">
                  <a:lumMod val="20000"/>
                  <a:lumOff val="80000"/>
                </a:schemeClr>
              </a:solidFill>
              <a:effectLst/>
              <a:latin typeface="Poppins" panose="00000500000000000000" pitchFamily="2" charset="0"/>
              <a:cs typeface="Poppins" panose="00000500000000000000" pitchFamily="2" charset="0"/>
            </a:endParaRPr>
          </a:p>
          <a:p>
            <a:r>
              <a:rPr lang="en-US" b="1" i="0" dirty="0">
                <a:solidFill>
                  <a:schemeClr val="bg2">
                    <a:lumMod val="20000"/>
                    <a:lumOff val="80000"/>
                  </a:schemeClr>
                </a:solidFill>
                <a:effectLst/>
                <a:latin typeface="Poppins" panose="00000500000000000000" pitchFamily="2" charset="0"/>
                <a:cs typeface="Poppins" panose="00000500000000000000" pitchFamily="2" charset="0"/>
              </a:rPr>
              <a:t>Driverless Technology</a:t>
            </a:r>
            <a:r>
              <a:rPr lang="en-US" b="0" i="0" dirty="0">
                <a:solidFill>
                  <a:schemeClr val="bg2">
                    <a:lumMod val="20000"/>
                    <a:lumOff val="80000"/>
                  </a:schemeClr>
                </a:solidFill>
                <a:effectLst/>
                <a:latin typeface="Poppins" panose="00000500000000000000" pitchFamily="2" charset="0"/>
                <a:cs typeface="Poppins" panose="00000500000000000000" pitchFamily="2" charset="0"/>
              </a:rPr>
              <a:t>: The Delhi Metro introduced driverless train operations on the Magenta Line in 2020, incorporating advanced technology and automation for safer and more efficient service.</a:t>
            </a:r>
          </a:p>
          <a:p>
            <a:pPr marL="139700" indent="0">
              <a:buNone/>
            </a:pPr>
            <a:endParaRPr lang="en-US" b="0" i="0" dirty="0">
              <a:solidFill>
                <a:schemeClr val="bg2">
                  <a:lumMod val="20000"/>
                  <a:lumOff val="80000"/>
                </a:schemeClr>
              </a:solidFill>
              <a:effectLst/>
              <a:latin typeface="Poppins" panose="00000500000000000000" pitchFamily="2" charset="0"/>
              <a:cs typeface="Poppins" panose="00000500000000000000" pitchFamily="2" charset="0"/>
            </a:endParaRPr>
          </a:p>
          <a:p>
            <a:r>
              <a:rPr lang="en-US" b="1" i="0" dirty="0">
                <a:solidFill>
                  <a:schemeClr val="bg2">
                    <a:lumMod val="20000"/>
                    <a:lumOff val="80000"/>
                  </a:schemeClr>
                </a:solidFill>
                <a:effectLst/>
                <a:latin typeface="Poppins" panose="00000500000000000000" pitchFamily="2" charset="0"/>
                <a:cs typeface="Poppins" panose="00000500000000000000" pitchFamily="2" charset="0"/>
              </a:rPr>
              <a:t>Innovative Ticketing</a:t>
            </a:r>
            <a:r>
              <a:rPr lang="en-US" b="0" i="0" dirty="0">
                <a:solidFill>
                  <a:schemeClr val="bg2">
                    <a:lumMod val="20000"/>
                    <a:lumOff val="80000"/>
                  </a:schemeClr>
                </a:solidFill>
                <a:effectLst/>
                <a:latin typeface="Poppins" panose="00000500000000000000" pitchFamily="2" charset="0"/>
                <a:cs typeface="Poppins" panose="00000500000000000000" pitchFamily="2" charset="0"/>
              </a:rPr>
              <a:t>: The Delhi Metro uses a contactless smart card system for fare collection, which can also be linked to bank accounts.</a:t>
            </a:r>
          </a:p>
          <a:p>
            <a:pPr marL="139700" indent="0">
              <a:buNone/>
            </a:pPr>
            <a:endParaRPr lang="en-US" dirty="0">
              <a:solidFill>
                <a:schemeClr val="bg2">
                  <a:lumMod val="20000"/>
                  <a:lumOff val="80000"/>
                </a:schemeClr>
              </a:solidFill>
              <a:latin typeface="Poppins" panose="00000500000000000000" pitchFamily="2" charset="0"/>
              <a:cs typeface="Poppins" panose="00000500000000000000" pitchFamily="2" charset="0"/>
            </a:endParaRPr>
          </a:p>
          <a:p>
            <a:r>
              <a:rPr lang="en-US" b="1" i="0" dirty="0">
                <a:solidFill>
                  <a:schemeClr val="bg2">
                    <a:lumMod val="20000"/>
                    <a:lumOff val="80000"/>
                  </a:schemeClr>
                </a:solidFill>
                <a:effectLst/>
                <a:latin typeface="Poppins" panose="00000500000000000000" pitchFamily="2" charset="0"/>
                <a:cs typeface="Poppins" panose="00000500000000000000" pitchFamily="2" charset="0"/>
              </a:rPr>
              <a:t>Green Stations</a:t>
            </a:r>
            <a:r>
              <a:rPr lang="en-US" b="0" i="0" dirty="0">
                <a:solidFill>
                  <a:schemeClr val="bg2">
                    <a:lumMod val="20000"/>
                    <a:lumOff val="80000"/>
                  </a:schemeClr>
                </a:solidFill>
                <a:effectLst/>
                <a:latin typeface="Poppins" panose="00000500000000000000" pitchFamily="2" charset="0"/>
                <a:cs typeface="Poppins" panose="00000500000000000000" pitchFamily="2" charset="0"/>
              </a:rPr>
              <a:t>: Several metro stations are designed to be eco-friendly, incorporating solar panels, rainwater harvesting systems, and energy-efficient technologies.</a:t>
            </a:r>
          </a:p>
          <a:p>
            <a:endParaRPr lang="en-IN" dirty="0"/>
          </a:p>
        </p:txBody>
      </p:sp>
    </p:spTree>
    <p:extLst>
      <p:ext uri="{BB962C8B-B14F-4D97-AF65-F5344CB8AC3E}">
        <p14:creationId xmlns:p14="http://schemas.microsoft.com/office/powerpoint/2010/main" val="2613983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cxnSp>
        <p:nvCxnSpPr>
          <p:cNvPr id="413" name="Google Shape;413;p39"/>
          <p:cNvCxnSpPr/>
          <p:nvPr/>
        </p:nvCxnSpPr>
        <p:spPr>
          <a:xfrm>
            <a:off x="-6600" y="3994085"/>
            <a:ext cx="9157200" cy="0"/>
          </a:xfrm>
          <a:prstGeom prst="straightConnector1">
            <a:avLst/>
          </a:prstGeom>
          <a:noFill/>
          <a:ln w="38100" cap="flat" cmpd="sng">
            <a:solidFill>
              <a:schemeClr val="dk2"/>
            </a:solidFill>
            <a:prstDash val="solid"/>
            <a:round/>
            <a:headEnd type="none" w="med" len="med"/>
            <a:tailEnd type="none" w="med" len="med"/>
          </a:ln>
        </p:spPr>
      </p:cxnSp>
      <p:cxnSp>
        <p:nvCxnSpPr>
          <p:cNvPr id="412" name="Google Shape;412;p39"/>
          <p:cNvCxnSpPr/>
          <p:nvPr/>
        </p:nvCxnSpPr>
        <p:spPr>
          <a:xfrm>
            <a:off x="27031" y="1788428"/>
            <a:ext cx="9157200" cy="0"/>
          </a:xfrm>
          <a:prstGeom prst="straightConnector1">
            <a:avLst/>
          </a:prstGeom>
          <a:noFill/>
          <a:ln w="19050" cap="flat" cmpd="sng">
            <a:solidFill>
              <a:schemeClr val="dk2"/>
            </a:solidFill>
            <a:prstDash val="lgDash"/>
            <a:round/>
            <a:headEnd type="none" w="med" len="med"/>
            <a:tailEnd type="none" w="med" len="med"/>
          </a:ln>
        </p:spPr>
      </p:cxnSp>
      <p:pic>
        <p:nvPicPr>
          <p:cNvPr id="408" name="Google Shape;408;p39"/>
          <p:cNvPicPr preferRelativeResize="0">
            <a:picLocks noGrp="1"/>
          </p:cNvPicPr>
          <p:nvPr>
            <p:ph type="pic" idx="2"/>
          </p:nvPr>
        </p:nvPicPr>
        <p:blipFill rotWithShape="1">
          <a:blip r:embed="rId3">
            <a:alphaModFix/>
          </a:blip>
          <a:srcRect l="18124" r="46517"/>
          <a:stretch/>
        </p:blipFill>
        <p:spPr>
          <a:xfrm>
            <a:off x="1825" y="0"/>
            <a:ext cx="2727999" cy="5143500"/>
          </a:xfrm>
          <a:prstGeom prst="rect">
            <a:avLst/>
          </a:prstGeom>
        </p:spPr>
      </p:pic>
      <p:sp>
        <p:nvSpPr>
          <p:cNvPr id="409" name="Google Shape;409;p39"/>
          <p:cNvSpPr/>
          <p:nvPr/>
        </p:nvSpPr>
        <p:spPr>
          <a:xfrm flipH="1">
            <a:off x="1891651" y="-3675"/>
            <a:ext cx="1157700" cy="5143500"/>
          </a:xfrm>
          <a:prstGeom prst="rect">
            <a:avLst/>
          </a:prstGeom>
          <a:gradFill>
            <a:gsLst>
              <a:gs pos="0">
                <a:schemeClr val="lt1"/>
              </a:gs>
              <a:gs pos="52999">
                <a:schemeClr val="l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9"/>
          <p:cNvSpPr txBox="1">
            <a:spLocks noGrp="1"/>
          </p:cNvSpPr>
          <p:nvPr>
            <p:ph type="title"/>
          </p:nvPr>
        </p:nvSpPr>
        <p:spPr>
          <a:xfrm>
            <a:off x="3049351" y="2148982"/>
            <a:ext cx="5405700" cy="161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400" dirty="0">
                <a:solidFill>
                  <a:schemeClr val="accent3"/>
                </a:solidFill>
              </a:rPr>
              <a:t>ANALYSIS </a:t>
            </a:r>
            <a:endParaRPr sz="5400" dirty="0">
              <a:solidFill>
                <a:schemeClr val="accent3"/>
              </a:solidFill>
            </a:endParaRPr>
          </a:p>
        </p:txBody>
      </p:sp>
      <p:sp>
        <p:nvSpPr>
          <p:cNvPr id="411" name="Google Shape;411;p39"/>
          <p:cNvSpPr txBox="1">
            <a:spLocks noGrp="1"/>
          </p:cNvSpPr>
          <p:nvPr>
            <p:ph type="subTitle" idx="1"/>
          </p:nvPr>
        </p:nvSpPr>
        <p:spPr>
          <a:xfrm>
            <a:off x="3049351" y="4308875"/>
            <a:ext cx="5405700" cy="49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Delhi Metro Network</a:t>
            </a:r>
            <a:endParaRPr dirty="0"/>
          </a:p>
        </p:txBody>
      </p:sp>
      <p:sp>
        <p:nvSpPr>
          <p:cNvPr id="2" name="Google Shape;234;p33">
            <a:extLst>
              <a:ext uri="{FF2B5EF4-FFF2-40B4-BE49-F238E27FC236}">
                <a16:creationId xmlns:a16="http://schemas.microsoft.com/office/drawing/2014/main" id="{205870AA-6656-1F77-316C-CC2FC6BBA3CA}"/>
              </a:ext>
            </a:extLst>
          </p:cNvPr>
          <p:cNvSpPr txBox="1">
            <a:spLocks/>
          </p:cNvSpPr>
          <p:nvPr/>
        </p:nvSpPr>
        <p:spPr>
          <a:xfrm>
            <a:off x="3464677" y="586075"/>
            <a:ext cx="1474500" cy="841800"/>
          </a:xfrm>
          <a:prstGeom prst="rect">
            <a:avLst/>
          </a:prstGeom>
          <a:noFill/>
          <a:ln>
            <a:noFill/>
          </a:ln>
        </p:spPr>
        <p:txBody>
          <a:bodyPr spcFirstLastPara="1" wrap="square" lIns="91425" tIns="91425" rIns="91425" bIns="91425" anchor="ctr" anchorCtr="0">
            <a:noAutofit/>
          </a:bodyPr>
          <a:lstStyle/>
          <a:p>
            <a:pPr algn="l" rtl="0">
              <a:buClrTx/>
              <a:buFontTx/>
            </a:pPr>
            <a:r>
              <a:rPr lang="en" sz="6600" b="1" dirty="0">
                <a:solidFill>
                  <a:srgbClr val="FFC000"/>
                </a:solidFill>
                <a:latin typeface="Poppins" panose="00000500000000000000" pitchFamily="2" charset="0"/>
                <a:cs typeface="Poppins" panose="00000500000000000000" pitchFamily="2" charset="0"/>
              </a:rPr>
              <a:t>03</a:t>
            </a:r>
          </a:p>
        </p:txBody>
      </p:sp>
    </p:spTree>
  </p:cSld>
  <p:clrMapOvr>
    <a:masterClrMapping/>
  </p:clrMapOvr>
</p:sld>
</file>

<file path=ppt/theme/theme1.xml><?xml version="1.0" encoding="utf-8"?>
<a:theme xmlns:a="http://schemas.openxmlformats.org/drawingml/2006/main" name="Metro Railway System Project Proposal by Slidesgo">
  <a:themeElements>
    <a:clrScheme name="Simple Light">
      <a:dk1>
        <a:srgbClr val="FCFAF8"/>
      </a:dk1>
      <a:lt1>
        <a:srgbClr val="27242E"/>
      </a:lt1>
      <a:dk2>
        <a:srgbClr val="F0B205"/>
      </a:dk2>
      <a:lt2>
        <a:srgbClr val="D85821"/>
      </a:lt2>
      <a:accent1>
        <a:srgbClr val="387E68"/>
      </a:accent1>
      <a:accent2>
        <a:srgbClr val="153369"/>
      </a:accent2>
      <a:accent3>
        <a:srgbClr val="FFFFFF"/>
      </a:accent3>
      <a:accent4>
        <a:srgbClr val="FFFFFF"/>
      </a:accent4>
      <a:accent5>
        <a:srgbClr val="FFFFFF"/>
      </a:accent5>
      <a:accent6>
        <a:srgbClr val="FFFFFF"/>
      </a:accent6>
      <a:hlink>
        <a:srgbClr val="FCFAF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1196</Words>
  <Application>Microsoft Office PowerPoint</Application>
  <PresentationFormat>On-screen Show (16:9)</PresentationFormat>
  <Paragraphs>115</Paragraphs>
  <Slides>27</Slides>
  <Notes>10</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40" baseType="lpstr">
      <vt:lpstr>Wingdings</vt:lpstr>
      <vt:lpstr>Montserrat ExtraBold</vt:lpstr>
      <vt:lpstr>Söhne</vt:lpstr>
      <vt:lpstr>Nunito Light</vt:lpstr>
      <vt:lpstr>Anaheim</vt:lpstr>
      <vt:lpstr>Raleway</vt:lpstr>
      <vt:lpstr>Poppins</vt:lpstr>
      <vt:lpstr>Arial</vt:lpstr>
      <vt:lpstr>Bebas Neue</vt:lpstr>
      <vt:lpstr>Montserrat</vt:lpstr>
      <vt:lpstr>Montserrat SemiBold</vt:lpstr>
      <vt:lpstr>Metro Railway System Project Proposal by Slidesgo</vt:lpstr>
      <vt:lpstr>Package</vt:lpstr>
      <vt:lpstr>Delhi Metro Connectivity Project By Anishka Agarwal 1st year Btech CSE</vt:lpstr>
      <vt:lpstr>TABLE OF CONTENTS</vt:lpstr>
      <vt:lpstr>OBJECTIVE</vt:lpstr>
      <vt:lpstr>INTRODUCTION</vt:lpstr>
      <vt:lpstr>PowerPoint Presentation</vt:lpstr>
      <vt:lpstr>CONSTRUCTING A METRO SYSTEM</vt:lpstr>
      <vt:lpstr>FEATURES</vt:lpstr>
      <vt:lpstr>FACTS </vt:lpstr>
      <vt:lpstr>ANALYSIS </vt:lpstr>
      <vt:lpstr>Data analysis (PowerBI) </vt:lpstr>
      <vt:lpstr>PowerPoint Presentation</vt:lpstr>
      <vt:lpstr>PowerPoint Presentation</vt:lpstr>
      <vt:lpstr>PowerPoint Presentation</vt:lpstr>
      <vt:lpstr>PowerPoint Presentation</vt:lpstr>
      <vt:lpstr>PowerPoint Presentation</vt:lpstr>
      <vt:lpstr>PowerPoint Presentation</vt:lpstr>
      <vt:lpstr>FUTURE OF DELHI METRO</vt:lpstr>
      <vt:lpstr>Technological advancements &amp; Strategic expansion</vt:lpstr>
      <vt:lpstr>PowerPoint Presentation</vt:lpstr>
      <vt:lpstr>PowerPoint Presentation</vt:lpstr>
      <vt:lpstr>PowerPoint Presentation</vt:lpstr>
      <vt:lpstr>CHALLENGES FACED</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Delhi Metro Connectivity Project By Anishka Agarwal 1st year Btech CSE</dc:title>
  <dc:creator>Anusha Agarwal</dc:creator>
  <cp:lastModifiedBy>Anishka Agarwal</cp:lastModifiedBy>
  <cp:revision>2</cp:revision>
  <dcterms:modified xsi:type="dcterms:W3CDTF">2024-05-22T20:32:11Z</dcterms:modified>
</cp:coreProperties>
</file>